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281" r:id="rId3"/>
    <p:sldId id="319" r:id="rId4"/>
    <p:sldId id="307" r:id="rId5"/>
    <p:sldId id="261" r:id="rId6"/>
    <p:sldId id="308" r:id="rId7"/>
    <p:sldId id="309" r:id="rId8"/>
    <p:sldId id="297" r:id="rId9"/>
    <p:sldId id="295" r:id="rId10"/>
    <p:sldId id="296" r:id="rId11"/>
    <p:sldId id="299" r:id="rId12"/>
    <p:sldId id="321" r:id="rId13"/>
    <p:sldId id="305" r:id="rId14"/>
    <p:sldId id="322" r:id="rId15"/>
    <p:sldId id="300" r:id="rId16"/>
    <p:sldId id="301" r:id="rId17"/>
    <p:sldId id="302" r:id="rId18"/>
    <p:sldId id="310" r:id="rId19"/>
    <p:sldId id="312" r:id="rId20"/>
    <p:sldId id="313" r:id="rId21"/>
    <p:sldId id="314" r:id="rId22"/>
    <p:sldId id="315" r:id="rId23"/>
    <p:sldId id="316" r:id="rId24"/>
    <p:sldId id="317" r:id="rId25"/>
    <p:sldId id="318" r:id="rId26"/>
    <p:sldId id="311" r:id="rId27"/>
    <p:sldId id="320" r:id="rId28"/>
  </p:sldIdLst>
  <p:sldSz cx="12192000" cy="6858000"/>
  <p:notesSz cx="6858000" cy="9144000"/>
  <p:custDataLst>
    <p:tags r:id="rId3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31" roundtripDataSignature="AMtx7mjFyVUGRZWio+dc9dxzYsimUxNJb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t Rodolfa" initials="KR" lastIdx="1" clrIdx="0">
    <p:extLst>
      <p:ext uri="{19B8F6BF-5375-455C-9EA6-DF929625EA0E}">
        <p15:presenceInfo xmlns:p15="http://schemas.microsoft.com/office/powerpoint/2012/main" userId="S::krodolfa@andrew.cmu.edu::9d066992-0cd4-427a-9bae-b10becdf49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87"/>
    <p:restoredTop sz="60411"/>
  </p:normalViewPr>
  <p:slideViewPr>
    <p:cSldViewPr snapToGrid="0" snapToObjects="1">
      <p:cViewPr varScale="1">
        <p:scale>
          <a:sx n="74" d="100"/>
          <a:sy n="74" d="100"/>
        </p:scale>
        <p:origin x="29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FB0F4E-6967-3B44-A32F-E8B1C7AE98D5}" type="doc">
      <dgm:prSet loTypeId="urn:microsoft.com/office/officeart/2005/8/layout/process5" loCatId="" qsTypeId="urn:microsoft.com/office/officeart/2005/8/quickstyle/simple1#4" qsCatId="simple" csTypeId="urn:microsoft.com/office/officeart/2005/8/colors/colorful1#4" csCatId="colorful" phldr="1"/>
      <dgm:spPr/>
      <dgm:t>
        <a:bodyPr/>
        <a:lstStyle/>
        <a:p>
          <a:endParaRPr lang="en-US"/>
        </a:p>
      </dgm:t>
    </dgm:pt>
    <dgm:pt modelId="{75350DEC-25F7-F240-A4BF-3A92E80C52F5}">
      <dgm:prSet phldrT="[Text]"/>
      <dgm:spPr>
        <a:solidFill>
          <a:schemeClr val="tx1">
            <a:lumMod val="65000"/>
            <a:lumOff val="35000"/>
          </a:schemeClr>
        </a:solidFill>
      </dgm:spPr>
      <dgm:t>
        <a:bodyPr/>
        <a:lstStyle/>
        <a:p>
          <a:r>
            <a:rPr lang="en-US" dirty="0"/>
            <a:t>Scope</a:t>
          </a:r>
        </a:p>
      </dgm:t>
    </dgm:pt>
    <dgm:pt modelId="{965794C1-5767-E94D-8105-ED104B4D33E2}" type="parTrans" cxnId="{81D07A23-EA35-C94F-81FA-E72150079877}">
      <dgm:prSet/>
      <dgm:spPr/>
      <dgm:t>
        <a:bodyPr/>
        <a:lstStyle/>
        <a:p>
          <a:endParaRPr lang="en-US"/>
        </a:p>
      </dgm:t>
    </dgm:pt>
    <dgm:pt modelId="{BAC284C6-3986-1C48-93AC-8FEBC662ECEE}" type="sibTrans" cxnId="{81D07A23-EA35-C94F-81FA-E72150079877}">
      <dgm:prSet/>
      <dgm:spPr>
        <a:solidFill>
          <a:schemeClr val="bg2"/>
        </a:solidFill>
      </dgm:spPr>
      <dgm:t>
        <a:bodyPr/>
        <a:lstStyle/>
        <a:p>
          <a:endParaRPr lang="en-US"/>
        </a:p>
      </dgm:t>
    </dgm:pt>
    <dgm:pt modelId="{4F2509E8-87E6-2347-B926-EB9BDDECA6FD}">
      <dgm:prSet phldrT="[Text]"/>
      <dgm:spPr/>
      <dgm:t>
        <a:bodyPr/>
        <a:lstStyle/>
        <a:p>
          <a:r>
            <a:rPr lang="en-US" dirty="0"/>
            <a:t>Data</a:t>
          </a:r>
        </a:p>
      </dgm:t>
    </dgm:pt>
    <dgm:pt modelId="{B4B1EEE1-8225-A643-B681-A7F3FC14ECAD}" type="parTrans" cxnId="{9BF83777-08E0-6140-9D35-BF7D8AF8A067}">
      <dgm:prSet/>
      <dgm:spPr/>
      <dgm:t>
        <a:bodyPr/>
        <a:lstStyle/>
        <a:p>
          <a:endParaRPr lang="en-US"/>
        </a:p>
      </dgm:t>
    </dgm:pt>
    <dgm:pt modelId="{748D4455-259E-4245-ADD2-8DDAC2A60773}" type="sibTrans" cxnId="{9BF83777-08E0-6140-9D35-BF7D8AF8A067}">
      <dgm:prSet/>
      <dgm:spPr/>
      <dgm:t>
        <a:bodyPr/>
        <a:lstStyle/>
        <a:p>
          <a:endParaRPr lang="en-US"/>
        </a:p>
      </dgm:t>
    </dgm:pt>
    <dgm:pt modelId="{7B079A50-DF5E-0A4C-9491-2FBAFC0F785B}">
      <dgm:prSet phldrT="[Text]"/>
      <dgm:spPr>
        <a:solidFill>
          <a:schemeClr val="accent6">
            <a:lumMod val="50000"/>
          </a:schemeClr>
        </a:solidFill>
      </dgm:spPr>
      <dgm:t>
        <a:bodyPr/>
        <a:lstStyle/>
        <a:p>
          <a:r>
            <a:rPr lang="en-US" dirty="0"/>
            <a:t>Exploration</a:t>
          </a:r>
        </a:p>
      </dgm:t>
    </dgm:pt>
    <dgm:pt modelId="{BA902E5D-518F-0749-86BA-04AA510BA959}" type="parTrans" cxnId="{A454DBA0-21A9-3941-9DF2-4DD870F537A3}">
      <dgm:prSet/>
      <dgm:spPr/>
      <dgm:t>
        <a:bodyPr/>
        <a:lstStyle/>
        <a:p>
          <a:endParaRPr lang="en-US"/>
        </a:p>
      </dgm:t>
    </dgm:pt>
    <dgm:pt modelId="{00735B98-C924-5743-B429-DBBBDEA50165}" type="sibTrans" cxnId="{A454DBA0-21A9-3941-9DF2-4DD870F537A3}">
      <dgm:prSet/>
      <dgm:spPr>
        <a:solidFill>
          <a:schemeClr val="accent6">
            <a:lumMod val="50000"/>
          </a:schemeClr>
        </a:solidFill>
      </dgm:spPr>
      <dgm:t>
        <a:bodyPr/>
        <a:lstStyle/>
        <a:p>
          <a:endParaRPr lang="en-US"/>
        </a:p>
      </dgm:t>
    </dgm:pt>
    <dgm:pt modelId="{EB4866D8-1266-8945-89C4-F4CD4F9D8A6F}">
      <dgm:prSet phldrT="[Text]"/>
      <dgm:spPr/>
      <dgm:t>
        <a:bodyPr/>
        <a:lstStyle/>
        <a:p>
          <a:r>
            <a:rPr lang="en-US" dirty="0"/>
            <a:t>Modeling</a:t>
          </a:r>
        </a:p>
      </dgm:t>
    </dgm:pt>
    <dgm:pt modelId="{4276625C-E1F0-F840-90D6-CE76DDBB799C}" type="parTrans" cxnId="{A1CEA2E5-F1DD-EF48-A85B-4A04D4565509}">
      <dgm:prSet/>
      <dgm:spPr/>
      <dgm:t>
        <a:bodyPr/>
        <a:lstStyle/>
        <a:p>
          <a:endParaRPr lang="en-US"/>
        </a:p>
      </dgm:t>
    </dgm:pt>
    <dgm:pt modelId="{206E47A8-99B6-484A-AD35-04DCB9238B9B}" type="sibTrans" cxnId="{A1CEA2E5-F1DD-EF48-A85B-4A04D4565509}">
      <dgm:prSet/>
      <dgm:spPr/>
      <dgm:t>
        <a:bodyPr/>
        <a:lstStyle/>
        <a:p>
          <a:endParaRPr lang="en-US"/>
        </a:p>
      </dgm:t>
    </dgm:pt>
    <dgm:pt modelId="{F9BD6EF9-8382-F144-B9CD-FB838C6C03F9}">
      <dgm:prSet phldrT="[Text]"/>
      <dgm:spPr/>
      <dgm:t>
        <a:bodyPr/>
        <a:lstStyle/>
        <a:p>
          <a:r>
            <a:rPr lang="en-US" dirty="0"/>
            <a:t>Get Data</a:t>
          </a:r>
        </a:p>
      </dgm:t>
    </dgm:pt>
    <dgm:pt modelId="{137D12B5-70FE-6847-BD89-CA99FC0D41AD}" type="parTrans" cxnId="{890194DD-304B-C447-9AF3-AFAE634C6D43}">
      <dgm:prSet/>
      <dgm:spPr/>
      <dgm:t>
        <a:bodyPr/>
        <a:lstStyle/>
        <a:p>
          <a:endParaRPr lang="en-US"/>
        </a:p>
      </dgm:t>
    </dgm:pt>
    <dgm:pt modelId="{49EC0DFE-61E7-374D-A1BD-7617E9E9166B}" type="sibTrans" cxnId="{890194DD-304B-C447-9AF3-AFAE634C6D43}">
      <dgm:prSet/>
      <dgm:spPr/>
      <dgm:t>
        <a:bodyPr/>
        <a:lstStyle/>
        <a:p>
          <a:endParaRPr lang="en-US"/>
        </a:p>
      </dgm:t>
    </dgm:pt>
    <dgm:pt modelId="{C8AF58C4-450C-0C4C-83CB-1474D3ADA25F}">
      <dgm:prSet phldrT="[Text]"/>
      <dgm:spPr/>
      <dgm:t>
        <a:bodyPr/>
        <a:lstStyle/>
        <a:p>
          <a:r>
            <a:rPr lang="en-US" dirty="0"/>
            <a:t>Store Data</a:t>
          </a:r>
        </a:p>
      </dgm:t>
    </dgm:pt>
    <dgm:pt modelId="{DEBC2A1C-65D7-5E43-945C-60BBA4631011}" type="parTrans" cxnId="{43B9E771-FA74-B642-9EED-7FE4A7CDF11A}">
      <dgm:prSet/>
      <dgm:spPr/>
      <dgm:t>
        <a:bodyPr/>
        <a:lstStyle/>
        <a:p>
          <a:endParaRPr lang="en-US"/>
        </a:p>
      </dgm:t>
    </dgm:pt>
    <dgm:pt modelId="{51773514-44C5-134E-A69D-D30DCA75AB37}" type="sibTrans" cxnId="{43B9E771-FA74-B642-9EED-7FE4A7CDF11A}">
      <dgm:prSet/>
      <dgm:spPr/>
      <dgm:t>
        <a:bodyPr/>
        <a:lstStyle/>
        <a:p>
          <a:endParaRPr lang="en-US"/>
        </a:p>
      </dgm:t>
    </dgm:pt>
    <dgm:pt modelId="{761579F4-10DF-F244-9532-25DEF4807D83}">
      <dgm:prSet phldrT="[Text]"/>
      <dgm:spPr/>
      <dgm:t>
        <a:bodyPr/>
        <a:lstStyle/>
        <a:p>
          <a:r>
            <a:rPr lang="en-US" dirty="0"/>
            <a:t>Link Data</a:t>
          </a:r>
        </a:p>
      </dgm:t>
    </dgm:pt>
    <dgm:pt modelId="{4C55FAFB-140B-EA49-9492-2DC8E373D8C0}" type="parTrans" cxnId="{445B7ADC-F7C5-5046-9BEE-3618E0EEE919}">
      <dgm:prSet/>
      <dgm:spPr/>
      <dgm:t>
        <a:bodyPr/>
        <a:lstStyle/>
        <a:p>
          <a:endParaRPr lang="en-US"/>
        </a:p>
      </dgm:t>
    </dgm:pt>
    <dgm:pt modelId="{3543ED0F-366F-8D44-8E9F-A843D81464D5}" type="sibTrans" cxnId="{445B7ADC-F7C5-5046-9BEE-3618E0EEE919}">
      <dgm:prSet/>
      <dgm:spPr/>
      <dgm:t>
        <a:bodyPr/>
        <a:lstStyle/>
        <a:p>
          <a:endParaRPr lang="en-US"/>
        </a:p>
      </dgm:t>
    </dgm:pt>
    <dgm:pt modelId="{5FE83F24-F694-6A4B-99C0-78300CB546E1}">
      <dgm:prSet phldrT="[Text]"/>
      <dgm:spPr/>
      <dgm:t>
        <a:bodyPr/>
        <a:lstStyle/>
        <a:p>
          <a:r>
            <a:rPr lang="en-US" dirty="0"/>
            <a:t>Rows</a:t>
          </a:r>
        </a:p>
      </dgm:t>
    </dgm:pt>
    <dgm:pt modelId="{E15C2973-AC33-0145-8745-682DFB76DED0}" type="parTrans" cxnId="{ED970163-ECEE-D849-9B40-616074ECBD3F}">
      <dgm:prSet/>
      <dgm:spPr/>
      <dgm:t>
        <a:bodyPr/>
        <a:lstStyle/>
        <a:p>
          <a:endParaRPr lang="en-US"/>
        </a:p>
      </dgm:t>
    </dgm:pt>
    <dgm:pt modelId="{A1EBC4F8-774A-B045-880A-03E7D798D46B}" type="sibTrans" cxnId="{ED970163-ECEE-D849-9B40-616074ECBD3F}">
      <dgm:prSet/>
      <dgm:spPr/>
      <dgm:t>
        <a:bodyPr/>
        <a:lstStyle/>
        <a:p>
          <a:endParaRPr lang="en-US"/>
        </a:p>
      </dgm:t>
    </dgm:pt>
    <dgm:pt modelId="{471C43CE-832D-774D-BB7A-57512EFB5879}">
      <dgm:prSet phldrT="[Text]"/>
      <dgm:spPr/>
      <dgm:t>
        <a:bodyPr/>
        <a:lstStyle/>
        <a:p>
          <a:r>
            <a:rPr lang="en-US" dirty="0"/>
            <a:t>Features</a:t>
          </a:r>
        </a:p>
      </dgm:t>
    </dgm:pt>
    <dgm:pt modelId="{C2B9F4EE-A410-1B4C-9D53-DB22DB03D31F}" type="parTrans" cxnId="{E7042CE6-A233-CB47-A6F5-D0D71F329C45}">
      <dgm:prSet/>
      <dgm:spPr/>
      <dgm:t>
        <a:bodyPr/>
        <a:lstStyle/>
        <a:p>
          <a:endParaRPr lang="en-US"/>
        </a:p>
      </dgm:t>
    </dgm:pt>
    <dgm:pt modelId="{DE50C641-CD08-A846-B7EB-02241BA70688}" type="sibTrans" cxnId="{E7042CE6-A233-CB47-A6F5-D0D71F329C45}">
      <dgm:prSet/>
      <dgm:spPr/>
      <dgm:t>
        <a:bodyPr/>
        <a:lstStyle/>
        <a:p>
          <a:endParaRPr lang="en-US"/>
        </a:p>
      </dgm:t>
    </dgm:pt>
    <dgm:pt modelId="{6E882DEC-3034-E942-B5AA-2835D77DD5C8}">
      <dgm:prSet phldrT="[Text]"/>
      <dgm:spPr/>
      <dgm:t>
        <a:bodyPr/>
        <a:lstStyle/>
        <a:p>
          <a:r>
            <a:rPr lang="en-US" dirty="0"/>
            <a:t>Labels</a:t>
          </a:r>
        </a:p>
      </dgm:t>
    </dgm:pt>
    <dgm:pt modelId="{11E32BAA-4A06-9844-B381-3F8D7D686934}" type="parTrans" cxnId="{9A8098B2-9CE9-D942-9547-38EF361DD3D4}">
      <dgm:prSet/>
      <dgm:spPr/>
      <dgm:t>
        <a:bodyPr/>
        <a:lstStyle/>
        <a:p>
          <a:endParaRPr lang="en-US"/>
        </a:p>
      </dgm:t>
    </dgm:pt>
    <dgm:pt modelId="{DE8B183B-7E7F-5749-9A67-A6C365A09A85}" type="sibTrans" cxnId="{9A8098B2-9CE9-D942-9547-38EF361DD3D4}">
      <dgm:prSet/>
      <dgm:spPr/>
      <dgm:t>
        <a:bodyPr/>
        <a:lstStyle/>
        <a:p>
          <a:endParaRPr lang="en-US"/>
        </a:p>
      </dgm:t>
    </dgm:pt>
    <dgm:pt modelId="{AE199458-77CF-8440-8970-F024006EA226}">
      <dgm:prSet phldrT="[Text]"/>
      <dgm:spPr>
        <a:solidFill>
          <a:srgbClr val="00B0F0"/>
        </a:solidFill>
      </dgm:spPr>
      <dgm:t>
        <a:bodyPr/>
        <a:lstStyle/>
        <a:p>
          <a:r>
            <a:rPr lang="en-US" dirty="0"/>
            <a:t>Model Selection</a:t>
          </a:r>
        </a:p>
      </dgm:t>
    </dgm:pt>
    <dgm:pt modelId="{8FD87771-F4E1-DC47-B38A-8EDD08A5C725}" type="parTrans" cxnId="{8497B9D0-5691-E848-8EE3-C51BC656F8B1}">
      <dgm:prSet/>
      <dgm:spPr/>
      <dgm:t>
        <a:bodyPr/>
        <a:lstStyle/>
        <a:p>
          <a:endParaRPr lang="en-US"/>
        </a:p>
      </dgm:t>
    </dgm:pt>
    <dgm:pt modelId="{89DBDFDC-5EB5-0B49-A8D0-DB22ECB982AF}" type="sibTrans" cxnId="{8497B9D0-5691-E848-8EE3-C51BC656F8B1}">
      <dgm:prSet/>
      <dgm:spPr>
        <a:solidFill>
          <a:srgbClr val="00B0F0"/>
        </a:solidFill>
      </dgm:spPr>
      <dgm:t>
        <a:bodyPr/>
        <a:lstStyle/>
        <a:p>
          <a:endParaRPr lang="en-US"/>
        </a:p>
      </dgm:t>
    </dgm:pt>
    <dgm:pt modelId="{86AA592B-D489-5D4D-93FE-79A538493DA3}">
      <dgm:prSet phldrT="[Text]"/>
      <dgm:spPr>
        <a:solidFill>
          <a:srgbClr val="00B0F0"/>
        </a:solidFill>
      </dgm:spPr>
      <dgm:t>
        <a:bodyPr/>
        <a:lstStyle/>
        <a:p>
          <a:r>
            <a:rPr lang="en-US" dirty="0"/>
            <a:t>Train-Test Splits</a:t>
          </a:r>
        </a:p>
      </dgm:t>
    </dgm:pt>
    <dgm:pt modelId="{06E1BE15-F8C7-9C4D-A90E-557728BBB1D3}" type="parTrans" cxnId="{09F5B15E-E1AD-2E4A-AFF2-C91E75C311A9}">
      <dgm:prSet/>
      <dgm:spPr/>
      <dgm:t>
        <a:bodyPr/>
        <a:lstStyle/>
        <a:p>
          <a:endParaRPr lang="en-US"/>
        </a:p>
      </dgm:t>
    </dgm:pt>
    <dgm:pt modelId="{9EB8E24C-CDF4-7B49-8A25-38E38E64AA9F}" type="sibTrans" cxnId="{09F5B15E-E1AD-2E4A-AFF2-C91E75C311A9}">
      <dgm:prSet/>
      <dgm:spPr/>
      <dgm:t>
        <a:bodyPr/>
        <a:lstStyle/>
        <a:p>
          <a:endParaRPr lang="en-US"/>
        </a:p>
      </dgm:t>
    </dgm:pt>
    <dgm:pt modelId="{69F25C00-F7E1-8B47-8544-B81240B6C7F2}">
      <dgm:prSet phldrT="[Text]"/>
      <dgm:spPr>
        <a:solidFill>
          <a:srgbClr val="00B0F0"/>
        </a:solidFill>
      </dgm:spPr>
      <dgm:t>
        <a:bodyPr/>
        <a:lstStyle/>
        <a:p>
          <a:r>
            <a:rPr lang="en-US" dirty="0"/>
            <a:t>Performance Metrics</a:t>
          </a:r>
        </a:p>
      </dgm:t>
    </dgm:pt>
    <dgm:pt modelId="{258EB4FC-8DB3-204B-AE19-757E57DBF8E2}" type="parTrans" cxnId="{FC1AC939-5A01-D84B-8800-0E045D0F93C8}">
      <dgm:prSet/>
      <dgm:spPr/>
      <dgm:t>
        <a:bodyPr/>
        <a:lstStyle/>
        <a:p>
          <a:endParaRPr lang="en-US"/>
        </a:p>
      </dgm:t>
    </dgm:pt>
    <dgm:pt modelId="{2C4AF3F2-4BEF-1E41-A9DC-C2CCA7D68218}" type="sibTrans" cxnId="{FC1AC939-5A01-D84B-8800-0E045D0F93C8}">
      <dgm:prSet/>
      <dgm:spPr/>
      <dgm:t>
        <a:bodyPr/>
        <a:lstStyle/>
        <a:p>
          <a:endParaRPr lang="en-US"/>
        </a:p>
      </dgm:t>
    </dgm:pt>
    <dgm:pt modelId="{882FED25-8C48-F941-A0FE-6B2DFF5CD464}">
      <dgm:prSet phldrT="[Text]"/>
      <dgm:spPr>
        <a:solidFill>
          <a:schemeClr val="tx1">
            <a:lumMod val="65000"/>
            <a:lumOff val="35000"/>
          </a:schemeClr>
        </a:solidFill>
      </dgm:spPr>
      <dgm:t>
        <a:bodyPr/>
        <a:lstStyle/>
        <a:p>
          <a:r>
            <a:rPr lang="en-US" dirty="0"/>
            <a:t>Model Interpretation</a:t>
          </a:r>
        </a:p>
      </dgm:t>
    </dgm:pt>
    <dgm:pt modelId="{B419AD8C-EBD7-5443-9C93-E4B849DE07B6}" type="parTrans" cxnId="{467F9BED-D392-3940-B061-1699282DB62A}">
      <dgm:prSet/>
      <dgm:spPr/>
      <dgm:t>
        <a:bodyPr/>
        <a:lstStyle/>
        <a:p>
          <a:endParaRPr lang="en-US"/>
        </a:p>
      </dgm:t>
    </dgm:pt>
    <dgm:pt modelId="{030A6B87-CA32-C340-A552-365F7A05C57F}" type="sibTrans" cxnId="{467F9BED-D392-3940-B061-1699282DB62A}">
      <dgm:prSet/>
      <dgm:spPr>
        <a:solidFill>
          <a:schemeClr val="bg2"/>
        </a:solidFill>
      </dgm:spPr>
      <dgm:t>
        <a:bodyPr/>
        <a:lstStyle/>
        <a:p>
          <a:endParaRPr lang="en-US"/>
        </a:p>
      </dgm:t>
    </dgm:pt>
    <dgm:pt modelId="{60FEA49A-52E5-FB49-B9D7-919B8E8D64F4}">
      <dgm:prSet/>
      <dgm:spPr>
        <a:solidFill>
          <a:schemeClr val="accent6">
            <a:lumMod val="50000"/>
          </a:schemeClr>
        </a:solidFill>
      </dgm:spPr>
      <dgm:t>
        <a:bodyPr/>
        <a:lstStyle/>
        <a:p>
          <a:r>
            <a:rPr lang="en-US" dirty="0"/>
            <a:t>Entities</a:t>
          </a:r>
        </a:p>
      </dgm:t>
    </dgm:pt>
    <dgm:pt modelId="{7E8F7D45-586B-A641-B509-72E0E3DB9800}" type="parTrans" cxnId="{B650C331-3E4A-9142-9766-ADC1499BB1FB}">
      <dgm:prSet/>
      <dgm:spPr/>
      <dgm:t>
        <a:bodyPr/>
        <a:lstStyle/>
        <a:p>
          <a:endParaRPr lang="en-US"/>
        </a:p>
      </dgm:t>
    </dgm:pt>
    <dgm:pt modelId="{E893C522-81CE-8546-BA58-AAD1F1CCD417}" type="sibTrans" cxnId="{B650C331-3E4A-9142-9766-ADC1499BB1FB}">
      <dgm:prSet/>
      <dgm:spPr/>
      <dgm:t>
        <a:bodyPr/>
        <a:lstStyle/>
        <a:p>
          <a:endParaRPr lang="en-US"/>
        </a:p>
      </dgm:t>
    </dgm:pt>
    <dgm:pt modelId="{8933D80B-03CB-154C-805F-13221DB1B822}">
      <dgm:prSet/>
      <dgm:spPr>
        <a:solidFill>
          <a:schemeClr val="accent6">
            <a:lumMod val="50000"/>
          </a:schemeClr>
        </a:solidFill>
      </dgm:spPr>
      <dgm:t>
        <a:bodyPr/>
        <a:lstStyle/>
        <a:p>
          <a:r>
            <a:rPr lang="en-US" dirty="0"/>
            <a:t>temporal</a:t>
          </a:r>
        </a:p>
      </dgm:t>
    </dgm:pt>
    <dgm:pt modelId="{05F6BE08-6836-6D4D-951F-A258F2E08662}" type="parTrans" cxnId="{01877F06-0601-234E-B04A-2AADE4C2D154}">
      <dgm:prSet/>
      <dgm:spPr/>
      <dgm:t>
        <a:bodyPr/>
        <a:lstStyle/>
        <a:p>
          <a:endParaRPr lang="en-US"/>
        </a:p>
      </dgm:t>
    </dgm:pt>
    <dgm:pt modelId="{59F6EB62-364A-E44D-A61C-CEA12AA8589C}" type="sibTrans" cxnId="{01877F06-0601-234E-B04A-2AADE4C2D154}">
      <dgm:prSet/>
      <dgm:spPr/>
      <dgm:t>
        <a:bodyPr/>
        <a:lstStyle/>
        <a:p>
          <a:endParaRPr lang="en-US"/>
        </a:p>
      </dgm:t>
    </dgm:pt>
    <dgm:pt modelId="{B1557D1B-A1F8-FC4B-B50D-EA46AEAC83E2}">
      <dgm:prSet/>
      <dgm:spPr>
        <a:solidFill>
          <a:schemeClr val="accent6">
            <a:lumMod val="50000"/>
          </a:schemeClr>
        </a:solidFill>
      </dgm:spPr>
      <dgm:t>
        <a:bodyPr/>
        <a:lstStyle/>
        <a:p>
          <a:r>
            <a:rPr lang="en-US" dirty="0"/>
            <a:t>Spatial</a:t>
          </a:r>
        </a:p>
      </dgm:t>
    </dgm:pt>
    <dgm:pt modelId="{301BEF8E-62FD-F942-ABEC-722E78A30EAC}" type="parTrans" cxnId="{0D418D49-B127-3C44-AF37-A060A5F8F42E}">
      <dgm:prSet/>
      <dgm:spPr/>
      <dgm:t>
        <a:bodyPr/>
        <a:lstStyle/>
        <a:p>
          <a:endParaRPr lang="en-US"/>
        </a:p>
      </dgm:t>
    </dgm:pt>
    <dgm:pt modelId="{76EC83BA-130D-EA44-8EE3-6264D4A2F0C7}" type="sibTrans" cxnId="{0D418D49-B127-3C44-AF37-A060A5F8F42E}">
      <dgm:prSet/>
      <dgm:spPr/>
      <dgm:t>
        <a:bodyPr/>
        <a:lstStyle/>
        <a:p>
          <a:endParaRPr lang="en-US"/>
        </a:p>
      </dgm:t>
    </dgm:pt>
    <dgm:pt modelId="{DDAC47D6-F859-4340-B28C-6D49EE097740}">
      <dgm:prSet/>
      <dgm:spPr>
        <a:solidFill>
          <a:schemeClr val="accent6">
            <a:lumMod val="50000"/>
          </a:schemeClr>
        </a:solidFill>
      </dgm:spPr>
      <dgm:t>
        <a:bodyPr/>
        <a:lstStyle/>
        <a:p>
          <a:r>
            <a:rPr lang="en-US" dirty="0"/>
            <a:t>…</a:t>
          </a:r>
        </a:p>
      </dgm:t>
    </dgm:pt>
    <dgm:pt modelId="{5B556703-BE01-8848-BE27-5969CF3D2B5D}" type="parTrans" cxnId="{B5AA2D8B-61D5-DB43-8D06-4875A7EB0CBD}">
      <dgm:prSet/>
      <dgm:spPr/>
      <dgm:t>
        <a:bodyPr/>
        <a:lstStyle/>
        <a:p>
          <a:endParaRPr lang="en-US"/>
        </a:p>
      </dgm:t>
    </dgm:pt>
    <dgm:pt modelId="{0A2D5029-F7E5-6C47-9CF0-D5505B2F8FFB}" type="sibTrans" cxnId="{B5AA2D8B-61D5-DB43-8D06-4875A7EB0CBD}">
      <dgm:prSet/>
      <dgm:spPr/>
      <dgm:t>
        <a:bodyPr/>
        <a:lstStyle/>
        <a:p>
          <a:endParaRPr lang="en-US"/>
        </a:p>
      </dgm:t>
    </dgm:pt>
    <dgm:pt modelId="{4861F807-1580-8C4F-9C33-66D2EDE9ABAD}">
      <dgm:prSet phldrT="[Text]"/>
      <dgm:spPr/>
      <dgm:t>
        <a:bodyPr/>
        <a:lstStyle/>
        <a:p>
          <a:r>
            <a:rPr lang="en-US" dirty="0"/>
            <a:t>Models</a:t>
          </a:r>
        </a:p>
      </dgm:t>
    </dgm:pt>
    <dgm:pt modelId="{8CC078C6-7EFD-9A46-B445-021F345DCF5A}" type="parTrans" cxnId="{881C745A-6BF5-1846-9762-D162446F8EE8}">
      <dgm:prSet/>
      <dgm:spPr/>
      <dgm:t>
        <a:bodyPr/>
        <a:lstStyle/>
        <a:p>
          <a:endParaRPr lang="en-US"/>
        </a:p>
      </dgm:t>
    </dgm:pt>
    <dgm:pt modelId="{5D77E747-1467-6249-A64A-E8E192C48D64}" type="sibTrans" cxnId="{881C745A-6BF5-1846-9762-D162446F8EE8}">
      <dgm:prSet/>
      <dgm:spPr/>
      <dgm:t>
        <a:bodyPr/>
        <a:lstStyle/>
        <a:p>
          <a:endParaRPr lang="en-US"/>
        </a:p>
      </dgm:t>
    </dgm:pt>
    <dgm:pt modelId="{917501D8-12A6-0D43-82EB-9B8BF9A095D6}">
      <dgm:prSet phldrT="[Text]"/>
      <dgm:spPr/>
      <dgm:t>
        <a:bodyPr/>
        <a:lstStyle/>
        <a:p>
          <a:r>
            <a:rPr lang="en-US" dirty="0"/>
            <a:t>Dealing with Bias and Fairness</a:t>
          </a:r>
        </a:p>
      </dgm:t>
    </dgm:pt>
    <dgm:pt modelId="{2189082E-6C82-944A-BE92-D9BC72270382}" type="parTrans" cxnId="{0E3C2485-CAF8-434B-89F0-893517E042E7}">
      <dgm:prSet/>
      <dgm:spPr/>
      <dgm:t>
        <a:bodyPr/>
        <a:lstStyle/>
        <a:p>
          <a:endParaRPr lang="en-US"/>
        </a:p>
      </dgm:t>
    </dgm:pt>
    <dgm:pt modelId="{04D5671A-AE7F-BD4E-9B86-A6A6425F59A8}" type="sibTrans" cxnId="{0E3C2485-CAF8-434B-89F0-893517E042E7}">
      <dgm:prSet/>
      <dgm:spPr/>
      <dgm:t>
        <a:bodyPr/>
        <a:lstStyle/>
        <a:p>
          <a:endParaRPr lang="en-US"/>
        </a:p>
      </dgm:t>
    </dgm:pt>
    <dgm:pt modelId="{1F12B085-E167-9940-8DCF-A46224752E8F}">
      <dgm:prSet phldrT="[Text]"/>
      <dgm:spPr>
        <a:solidFill>
          <a:schemeClr val="accent6">
            <a:lumMod val="50000"/>
          </a:schemeClr>
        </a:solidFill>
      </dgm:spPr>
      <dgm:t>
        <a:bodyPr/>
        <a:lstStyle/>
        <a:p>
          <a:r>
            <a:rPr lang="en-US" dirty="0"/>
            <a:t>Field Trial Design</a:t>
          </a:r>
        </a:p>
      </dgm:t>
    </dgm:pt>
    <dgm:pt modelId="{7A893FC9-C7B2-A646-8934-DEE2F8F265BA}" type="parTrans" cxnId="{87E2372F-44B8-7346-94AD-1B6CD49001EC}">
      <dgm:prSet/>
      <dgm:spPr/>
      <dgm:t>
        <a:bodyPr/>
        <a:lstStyle/>
        <a:p>
          <a:endParaRPr lang="en-US"/>
        </a:p>
      </dgm:t>
    </dgm:pt>
    <dgm:pt modelId="{59E7433E-EA1A-A445-8F72-1DCCEC9CF854}" type="sibTrans" cxnId="{87E2372F-44B8-7346-94AD-1B6CD49001EC}">
      <dgm:prSet/>
      <dgm:spPr>
        <a:solidFill>
          <a:schemeClr val="accent6">
            <a:lumMod val="50000"/>
          </a:schemeClr>
        </a:solidFill>
      </dgm:spPr>
      <dgm:t>
        <a:bodyPr/>
        <a:lstStyle/>
        <a:p>
          <a:endParaRPr lang="en-US"/>
        </a:p>
      </dgm:t>
    </dgm:pt>
    <dgm:pt modelId="{4300FFA5-0FE1-0644-9B26-EF0EC29D2E58}">
      <dgm:prSet phldrT="[Text]"/>
      <dgm:spPr/>
      <dgm:t>
        <a:bodyPr/>
        <a:lstStyle/>
        <a:p>
          <a:r>
            <a:rPr lang="en-US" dirty="0"/>
            <a:t>Deployment</a:t>
          </a:r>
        </a:p>
      </dgm:t>
    </dgm:pt>
    <dgm:pt modelId="{CD73BF7D-329F-4F42-9B2D-1C22A52FFC9D}" type="parTrans" cxnId="{E9A0EB78-92A5-5E4E-8437-0C6B9359762F}">
      <dgm:prSet/>
      <dgm:spPr/>
      <dgm:t>
        <a:bodyPr/>
        <a:lstStyle/>
        <a:p>
          <a:endParaRPr lang="en-US"/>
        </a:p>
      </dgm:t>
    </dgm:pt>
    <dgm:pt modelId="{2C4637A3-9257-AA41-A5B8-B87451C5F477}" type="sibTrans" cxnId="{E9A0EB78-92A5-5E4E-8437-0C6B9359762F}">
      <dgm:prSet/>
      <dgm:spPr/>
      <dgm:t>
        <a:bodyPr/>
        <a:lstStyle/>
        <a:p>
          <a:endParaRPr lang="en-US"/>
        </a:p>
      </dgm:t>
    </dgm:pt>
    <dgm:pt modelId="{B86E1618-0E2D-E84D-BCEB-2453703211F3}">
      <dgm:prSet phldrT="[Text]"/>
      <dgm:spPr>
        <a:solidFill>
          <a:srgbClr val="00B0F0"/>
        </a:solidFill>
      </dgm:spPr>
      <dgm:t>
        <a:bodyPr/>
        <a:lstStyle/>
        <a:p>
          <a:r>
            <a:rPr lang="en-US" dirty="0"/>
            <a:t>Monitoring</a:t>
          </a:r>
        </a:p>
      </dgm:t>
    </dgm:pt>
    <dgm:pt modelId="{4EFD42D0-7098-564F-980C-3F3CECAA5410}" type="parTrans" cxnId="{BE324233-F9AC-DC43-A89C-3F7FD9B5D466}">
      <dgm:prSet/>
      <dgm:spPr/>
      <dgm:t>
        <a:bodyPr/>
        <a:lstStyle/>
        <a:p>
          <a:endParaRPr lang="en-US"/>
        </a:p>
      </dgm:t>
    </dgm:pt>
    <dgm:pt modelId="{877FBD8C-7A3B-5E45-8830-1FEAB09A55C5}" type="sibTrans" cxnId="{BE324233-F9AC-DC43-A89C-3F7FD9B5D466}">
      <dgm:prSet/>
      <dgm:spPr/>
      <dgm:t>
        <a:bodyPr/>
        <a:lstStyle/>
        <a:p>
          <a:endParaRPr lang="en-US"/>
        </a:p>
      </dgm:t>
    </dgm:pt>
    <dgm:pt modelId="{63B03111-9832-1646-BDF4-5D9B749EF795}">
      <dgm:prSet phldrT="[Text]"/>
      <dgm:spPr>
        <a:solidFill>
          <a:schemeClr val="tx1">
            <a:lumMod val="65000"/>
            <a:lumOff val="35000"/>
          </a:schemeClr>
        </a:solidFill>
      </dgm:spPr>
      <dgm:t>
        <a:bodyPr/>
        <a:lstStyle/>
        <a:p>
          <a:r>
            <a:rPr lang="en-US" dirty="0"/>
            <a:t>Goals, Actions, Data, Analysis, Ethics</a:t>
          </a:r>
        </a:p>
      </dgm:t>
    </dgm:pt>
    <dgm:pt modelId="{1C812E3F-39E1-CF47-BBBD-159FAEC5C786}" type="parTrans" cxnId="{9F4BBA63-304C-604B-A391-58E4720B5BE5}">
      <dgm:prSet/>
      <dgm:spPr/>
      <dgm:t>
        <a:bodyPr/>
        <a:lstStyle/>
        <a:p>
          <a:endParaRPr lang="en-US"/>
        </a:p>
      </dgm:t>
    </dgm:pt>
    <dgm:pt modelId="{702B8123-1BB3-E349-AB4A-1A9D41698317}" type="sibTrans" cxnId="{9F4BBA63-304C-604B-A391-58E4720B5BE5}">
      <dgm:prSet/>
      <dgm:spPr/>
      <dgm:t>
        <a:bodyPr/>
        <a:lstStyle/>
        <a:p>
          <a:endParaRPr lang="en-US"/>
        </a:p>
      </dgm:t>
    </dgm:pt>
    <dgm:pt modelId="{CBF254FA-D4E0-B74E-A18D-AE53AEBD67CD}" type="pres">
      <dgm:prSet presAssocID="{E9FB0F4E-6967-3B44-A32F-E8B1C7AE98D5}" presName="diagram" presStyleCnt="0">
        <dgm:presLayoutVars>
          <dgm:dir/>
          <dgm:resizeHandles val="exact"/>
        </dgm:presLayoutVars>
      </dgm:prSet>
      <dgm:spPr/>
    </dgm:pt>
    <dgm:pt modelId="{B4D5E3D8-47D8-1A4C-9387-6DE60324DF6F}" type="pres">
      <dgm:prSet presAssocID="{75350DEC-25F7-F240-A4BF-3A92E80C52F5}" presName="node" presStyleLbl="node1" presStyleIdx="0" presStyleCnt="10">
        <dgm:presLayoutVars>
          <dgm:bulletEnabled val="1"/>
        </dgm:presLayoutVars>
      </dgm:prSet>
      <dgm:spPr/>
    </dgm:pt>
    <dgm:pt modelId="{A58869D2-B78E-DD40-ACB3-9F052F33CBCE}" type="pres">
      <dgm:prSet presAssocID="{BAC284C6-3986-1C48-93AC-8FEBC662ECEE}" presName="sibTrans" presStyleLbl="sibTrans2D1" presStyleIdx="0" presStyleCnt="9"/>
      <dgm:spPr/>
    </dgm:pt>
    <dgm:pt modelId="{814C8FA7-CFA6-FA42-8BC8-CD119ED58623}" type="pres">
      <dgm:prSet presAssocID="{BAC284C6-3986-1C48-93AC-8FEBC662ECEE}" presName="connectorText" presStyleLbl="sibTrans2D1" presStyleIdx="0" presStyleCnt="9"/>
      <dgm:spPr/>
    </dgm:pt>
    <dgm:pt modelId="{C234DD4B-5CB7-E549-AD0E-83532D584FCF}" type="pres">
      <dgm:prSet presAssocID="{4F2509E8-87E6-2347-B926-EB9BDDECA6FD}" presName="node" presStyleLbl="node1" presStyleIdx="1" presStyleCnt="10">
        <dgm:presLayoutVars>
          <dgm:bulletEnabled val="1"/>
        </dgm:presLayoutVars>
      </dgm:prSet>
      <dgm:spPr/>
    </dgm:pt>
    <dgm:pt modelId="{16C02E65-2210-C24E-8692-38A2A70EC148}" type="pres">
      <dgm:prSet presAssocID="{748D4455-259E-4245-ADD2-8DDAC2A60773}" presName="sibTrans" presStyleLbl="sibTrans2D1" presStyleIdx="1" presStyleCnt="9"/>
      <dgm:spPr/>
    </dgm:pt>
    <dgm:pt modelId="{7060A806-1549-3F45-A072-7BB9691C2D8D}" type="pres">
      <dgm:prSet presAssocID="{748D4455-259E-4245-ADD2-8DDAC2A60773}" presName="connectorText" presStyleLbl="sibTrans2D1" presStyleIdx="1" presStyleCnt="9"/>
      <dgm:spPr/>
    </dgm:pt>
    <dgm:pt modelId="{FBF1C564-B2B8-4C41-BE63-B8171F8EB76E}" type="pres">
      <dgm:prSet presAssocID="{7B079A50-DF5E-0A4C-9491-2FBAFC0F785B}" presName="node" presStyleLbl="node1" presStyleIdx="2" presStyleCnt="10">
        <dgm:presLayoutVars>
          <dgm:bulletEnabled val="1"/>
        </dgm:presLayoutVars>
      </dgm:prSet>
      <dgm:spPr/>
    </dgm:pt>
    <dgm:pt modelId="{680472FB-1DED-B043-9C18-8E9AFCBED6E9}" type="pres">
      <dgm:prSet presAssocID="{00735B98-C924-5743-B429-DBBBDEA50165}" presName="sibTrans" presStyleLbl="sibTrans2D1" presStyleIdx="2" presStyleCnt="9"/>
      <dgm:spPr/>
    </dgm:pt>
    <dgm:pt modelId="{002AA36D-CAF6-0343-B244-6F6849B9EB75}" type="pres">
      <dgm:prSet presAssocID="{00735B98-C924-5743-B429-DBBBDEA50165}" presName="connectorText" presStyleLbl="sibTrans2D1" presStyleIdx="2" presStyleCnt="9"/>
      <dgm:spPr/>
    </dgm:pt>
    <dgm:pt modelId="{CC8F3904-974E-2647-9B88-B6062079D1ED}" type="pres">
      <dgm:prSet presAssocID="{EB4866D8-1266-8945-89C4-F4CD4F9D8A6F}" presName="node" presStyleLbl="node1" presStyleIdx="3" presStyleCnt="10">
        <dgm:presLayoutVars>
          <dgm:bulletEnabled val="1"/>
        </dgm:presLayoutVars>
      </dgm:prSet>
      <dgm:spPr/>
    </dgm:pt>
    <dgm:pt modelId="{5383FDA3-64FA-604A-8CAF-995772572DB0}" type="pres">
      <dgm:prSet presAssocID="{206E47A8-99B6-484A-AD35-04DCB9238B9B}" presName="sibTrans" presStyleLbl="sibTrans2D1" presStyleIdx="3" presStyleCnt="9"/>
      <dgm:spPr/>
    </dgm:pt>
    <dgm:pt modelId="{AC48ED73-8B05-6041-911E-F23E178815C4}" type="pres">
      <dgm:prSet presAssocID="{206E47A8-99B6-484A-AD35-04DCB9238B9B}" presName="connectorText" presStyleLbl="sibTrans2D1" presStyleIdx="3" presStyleCnt="9"/>
      <dgm:spPr/>
    </dgm:pt>
    <dgm:pt modelId="{F11F753D-D453-BC4F-BACE-C4F8A11ECEA5}" type="pres">
      <dgm:prSet presAssocID="{AE199458-77CF-8440-8970-F024006EA226}" presName="node" presStyleLbl="node1" presStyleIdx="4" presStyleCnt="10">
        <dgm:presLayoutVars>
          <dgm:bulletEnabled val="1"/>
        </dgm:presLayoutVars>
      </dgm:prSet>
      <dgm:spPr/>
    </dgm:pt>
    <dgm:pt modelId="{F8E19199-589F-1946-8222-73EA4584121E}" type="pres">
      <dgm:prSet presAssocID="{89DBDFDC-5EB5-0B49-A8D0-DB22ECB982AF}" presName="sibTrans" presStyleLbl="sibTrans2D1" presStyleIdx="4" presStyleCnt="9"/>
      <dgm:spPr/>
    </dgm:pt>
    <dgm:pt modelId="{1E3ABFF9-C6C0-0441-8FEA-3F98FEF0374E}" type="pres">
      <dgm:prSet presAssocID="{89DBDFDC-5EB5-0B49-A8D0-DB22ECB982AF}" presName="connectorText" presStyleLbl="sibTrans2D1" presStyleIdx="4" presStyleCnt="9"/>
      <dgm:spPr/>
    </dgm:pt>
    <dgm:pt modelId="{529FCC09-4687-E147-80E8-2EB7609DC9CF}" type="pres">
      <dgm:prSet presAssocID="{882FED25-8C48-F941-A0FE-6B2DFF5CD464}" presName="node" presStyleLbl="node1" presStyleIdx="5" presStyleCnt="10">
        <dgm:presLayoutVars>
          <dgm:bulletEnabled val="1"/>
        </dgm:presLayoutVars>
      </dgm:prSet>
      <dgm:spPr/>
    </dgm:pt>
    <dgm:pt modelId="{5381123D-2C93-3241-8E06-B77D04CAE8EC}" type="pres">
      <dgm:prSet presAssocID="{030A6B87-CA32-C340-A552-365F7A05C57F}" presName="sibTrans" presStyleLbl="sibTrans2D1" presStyleIdx="5" presStyleCnt="9"/>
      <dgm:spPr/>
    </dgm:pt>
    <dgm:pt modelId="{2E3787C8-BF17-C343-9F7D-55355502CEE3}" type="pres">
      <dgm:prSet presAssocID="{030A6B87-CA32-C340-A552-365F7A05C57F}" presName="connectorText" presStyleLbl="sibTrans2D1" presStyleIdx="5" presStyleCnt="9"/>
      <dgm:spPr/>
    </dgm:pt>
    <dgm:pt modelId="{1850AAD1-4903-FE47-A71D-0B73E666CD99}" type="pres">
      <dgm:prSet presAssocID="{917501D8-12A6-0D43-82EB-9B8BF9A095D6}" presName="node" presStyleLbl="node1" presStyleIdx="6" presStyleCnt="10">
        <dgm:presLayoutVars>
          <dgm:bulletEnabled val="1"/>
        </dgm:presLayoutVars>
      </dgm:prSet>
      <dgm:spPr/>
    </dgm:pt>
    <dgm:pt modelId="{D7CE2DAE-ABF0-9641-AE1A-0DB79AEBD84A}" type="pres">
      <dgm:prSet presAssocID="{04D5671A-AE7F-BD4E-9B86-A6A6425F59A8}" presName="sibTrans" presStyleLbl="sibTrans2D1" presStyleIdx="6" presStyleCnt="9"/>
      <dgm:spPr/>
    </dgm:pt>
    <dgm:pt modelId="{DC4C8257-9496-D04B-A26B-2200A3FFE3E7}" type="pres">
      <dgm:prSet presAssocID="{04D5671A-AE7F-BD4E-9B86-A6A6425F59A8}" presName="connectorText" presStyleLbl="sibTrans2D1" presStyleIdx="6" presStyleCnt="9"/>
      <dgm:spPr/>
    </dgm:pt>
    <dgm:pt modelId="{0538887E-FF31-324E-B401-E87E44AFF0AA}" type="pres">
      <dgm:prSet presAssocID="{1F12B085-E167-9940-8DCF-A46224752E8F}" presName="node" presStyleLbl="node1" presStyleIdx="7" presStyleCnt="10">
        <dgm:presLayoutVars>
          <dgm:bulletEnabled val="1"/>
        </dgm:presLayoutVars>
      </dgm:prSet>
      <dgm:spPr/>
    </dgm:pt>
    <dgm:pt modelId="{92EB25B1-D4AE-754E-BD44-115E26D1FF80}" type="pres">
      <dgm:prSet presAssocID="{59E7433E-EA1A-A445-8F72-1DCCEC9CF854}" presName="sibTrans" presStyleLbl="sibTrans2D1" presStyleIdx="7" presStyleCnt="9"/>
      <dgm:spPr/>
    </dgm:pt>
    <dgm:pt modelId="{B4D2AADB-2320-D741-9683-970A9AF56C3E}" type="pres">
      <dgm:prSet presAssocID="{59E7433E-EA1A-A445-8F72-1DCCEC9CF854}" presName="connectorText" presStyleLbl="sibTrans2D1" presStyleIdx="7" presStyleCnt="9"/>
      <dgm:spPr/>
    </dgm:pt>
    <dgm:pt modelId="{C225C079-1737-3742-99A0-0A7B593214FB}" type="pres">
      <dgm:prSet presAssocID="{4300FFA5-0FE1-0644-9B26-EF0EC29D2E58}" presName="node" presStyleLbl="node1" presStyleIdx="8" presStyleCnt="10">
        <dgm:presLayoutVars>
          <dgm:bulletEnabled val="1"/>
        </dgm:presLayoutVars>
      </dgm:prSet>
      <dgm:spPr/>
    </dgm:pt>
    <dgm:pt modelId="{C8297064-9915-AB4E-A9CB-FFEA8FC197B9}" type="pres">
      <dgm:prSet presAssocID="{2C4637A3-9257-AA41-A5B8-B87451C5F477}" presName="sibTrans" presStyleLbl="sibTrans2D1" presStyleIdx="8" presStyleCnt="9"/>
      <dgm:spPr/>
    </dgm:pt>
    <dgm:pt modelId="{EDC8E22C-F874-6448-9DE8-54F7348385E0}" type="pres">
      <dgm:prSet presAssocID="{2C4637A3-9257-AA41-A5B8-B87451C5F477}" presName="connectorText" presStyleLbl="sibTrans2D1" presStyleIdx="8" presStyleCnt="9"/>
      <dgm:spPr/>
    </dgm:pt>
    <dgm:pt modelId="{098F0226-B690-1B45-B506-7C933BFB7998}" type="pres">
      <dgm:prSet presAssocID="{B86E1618-0E2D-E84D-BCEB-2453703211F3}" presName="node" presStyleLbl="node1" presStyleIdx="9" presStyleCnt="10">
        <dgm:presLayoutVars>
          <dgm:bulletEnabled val="1"/>
        </dgm:presLayoutVars>
      </dgm:prSet>
      <dgm:spPr/>
    </dgm:pt>
  </dgm:ptLst>
  <dgm:cxnLst>
    <dgm:cxn modelId="{B95DCD03-4AAD-4B42-9243-666F8DB599E8}" type="presOf" srcId="{8933D80B-03CB-154C-805F-13221DB1B822}" destId="{FBF1C564-B2B8-4C41-BE63-B8171F8EB76E}" srcOrd="0" destOrd="2" presId="urn:microsoft.com/office/officeart/2005/8/layout/process5"/>
    <dgm:cxn modelId="{30E4E603-88A2-FC48-B384-BE3A5BB6B8C0}" type="presOf" srcId="{BAC284C6-3986-1C48-93AC-8FEBC662ECEE}" destId="{814C8FA7-CFA6-FA42-8BC8-CD119ED58623}" srcOrd="1" destOrd="0" presId="urn:microsoft.com/office/officeart/2005/8/layout/process5"/>
    <dgm:cxn modelId="{B3721305-A4DC-1D4B-9870-E1245EA94AA1}" type="presOf" srcId="{5FE83F24-F694-6A4B-99C0-78300CB546E1}" destId="{CC8F3904-974E-2647-9B88-B6062079D1ED}" srcOrd="0" destOrd="1" presId="urn:microsoft.com/office/officeart/2005/8/layout/process5"/>
    <dgm:cxn modelId="{01877F06-0601-234E-B04A-2AADE4C2D154}" srcId="{7B079A50-DF5E-0A4C-9491-2FBAFC0F785B}" destId="{8933D80B-03CB-154C-805F-13221DB1B822}" srcOrd="1" destOrd="0" parTransId="{05F6BE08-6836-6D4D-951F-A258F2E08662}" sibTransId="{59F6EB62-364A-E44D-A61C-CEA12AA8589C}"/>
    <dgm:cxn modelId="{0E10E907-0ADA-4D45-9069-B9A3AC9E0310}" type="presOf" srcId="{7B079A50-DF5E-0A4C-9491-2FBAFC0F785B}" destId="{FBF1C564-B2B8-4C41-BE63-B8171F8EB76E}" srcOrd="0" destOrd="0" presId="urn:microsoft.com/office/officeart/2005/8/layout/process5"/>
    <dgm:cxn modelId="{D5992D08-7598-A94A-AD4C-62B4CD474D26}" type="presOf" srcId="{761579F4-10DF-F244-9532-25DEF4807D83}" destId="{C234DD4B-5CB7-E549-AD0E-83532D584FCF}" srcOrd="0" destOrd="3" presId="urn:microsoft.com/office/officeart/2005/8/layout/process5"/>
    <dgm:cxn modelId="{F62E5C0C-C9DB-474B-99E5-505C0287727A}" type="presOf" srcId="{B86E1618-0E2D-E84D-BCEB-2453703211F3}" destId="{098F0226-B690-1B45-B506-7C933BFB7998}" srcOrd="0" destOrd="0" presId="urn:microsoft.com/office/officeart/2005/8/layout/process5"/>
    <dgm:cxn modelId="{81D07A23-EA35-C94F-81FA-E72150079877}" srcId="{E9FB0F4E-6967-3B44-A32F-E8B1C7AE98D5}" destId="{75350DEC-25F7-F240-A4BF-3A92E80C52F5}" srcOrd="0" destOrd="0" parTransId="{965794C1-5767-E94D-8105-ED104B4D33E2}" sibTransId="{BAC284C6-3986-1C48-93AC-8FEBC662ECEE}"/>
    <dgm:cxn modelId="{BFD8C726-235C-FD40-B9F6-87513427E29C}" type="presOf" srcId="{4861F807-1580-8C4F-9C33-66D2EDE9ABAD}" destId="{CC8F3904-974E-2647-9B88-B6062079D1ED}" srcOrd="0" destOrd="4" presId="urn:microsoft.com/office/officeart/2005/8/layout/process5"/>
    <dgm:cxn modelId="{A5814027-F41C-1F45-84CD-3391AC53F8A5}" type="presOf" srcId="{DDAC47D6-F859-4340-B28C-6D49EE097740}" destId="{FBF1C564-B2B8-4C41-BE63-B8171F8EB76E}" srcOrd="0" destOrd="4" presId="urn:microsoft.com/office/officeart/2005/8/layout/process5"/>
    <dgm:cxn modelId="{4252FF2A-9D9C-154A-8E00-7845AEFA42A3}" type="presOf" srcId="{AE199458-77CF-8440-8970-F024006EA226}" destId="{F11F753D-D453-BC4F-BACE-C4F8A11ECEA5}" srcOrd="0" destOrd="0" presId="urn:microsoft.com/office/officeart/2005/8/layout/process5"/>
    <dgm:cxn modelId="{87E2372F-44B8-7346-94AD-1B6CD49001EC}" srcId="{E9FB0F4E-6967-3B44-A32F-E8B1C7AE98D5}" destId="{1F12B085-E167-9940-8DCF-A46224752E8F}" srcOrd="7" destOrd="0" parTransId="{7A893FC9-C7B2-A646-8934-DEE2F8F265BA}" sibTransId="{59E7433E-EA1A-A445-8F72-1DCCEC9CF854}"/>
    <dgm:cxn modelId="{B650C331-3E4A-9142-9766-ADC1499BB1FB}" srcId="{7B079A50-DF5E-0A4C-9491-2FBAFC0F785B}" destId="{60FEA49A-52E5-FB49-B9D7-919B8E8D64F4}" srcOrd="0" destOrd="0" parTransId="{7E8F7D45-586B-A641-B509-72E0E3DB9800}" sibTransId="{E893C522-81CE-8546-BA58-AAD1F1CCD417}"/>
    <dgm:cxn modelId="{BD857532-F26B-7C43-A239-905B90EF1A8C}" type="presOf" srcId="{E9FB0F4E-6967-3B44-A32F-E8B1C7AE98D5}" destId="{CBF254FA-D4E0-B74E-A18D-AE53AEBD67CD}" srcOrd="0" destOrd="0" presId="urn:microsoft.com/office/officeart/2005/8/layout/process5"/>
    <dgm:cxn modelId="{BE324233-F9AC-DC43-A89C-3F7FD9B5D466}" srcId="{E9FB0F4E-6967-3B44-A32F-E8B1C7AE98D5}" destId="{B86E1618-0E2D-E84D-BCEB-2453703211F3}" srcOrd="9" destOrd="0" parTransId="{4EFD42D0-7098-564F-980C-3F3CECAA5410}" sibTransId="{877FBD8C-7A3B-5E45-8830-1FEAB09A55C5}"/>
    <dgm:cxn modelId="{27375D36-313F-2A44-B2E2-0C6FE9D62D1A}" type="presOf" srcId="{75350DEC-25F7-F240-A4BF-3A92E80C52F5}" destId="{B4D5E3D8-47D8-1A4C-9387-6DE60324DF6F}" srcOrd="0" destOrd="0" presId="urn:microsoft.com/office/officeart/2005/8/layout/process5"/>
    <dgm:cxn modelId="{FC1AC939-5A01-D84B-8800-0E045D0F93C8}" srcId="{AE199458-77CF-8440-8970-F024006EA226}" destId="{69F25C00-F7E1-8B47-8544-B81240B6C7F2}" srcOrd="1" destOrd="0" parTransId="{258EB4FC-8DB3-204B-AE19-757E57DBF8E2}" sibTransId="{2C4AF3F2-4BEF-1E41-A9DC-C2CCA7D68218}"/>
    <dgm:cxn modelId="{DF8FAA3E-AA34-BD4E-87F8-31F1AB63A13B}" type="presOf" srcId="{748D4455-259E-4245-ADD2-8DDAC2A60773}" destId="{16C02E65-2210-C24E-8692-38A2A70EC148}" srcOrd="0" destOrd="0" presId="urn:microsoft.com/office/officeart/2005/8/layout/process5"/>
    <dgm:cxn modelId="{0D418D49-B127-3C44-AF37-A060A5F8F42E}" srcId="{7B079A50-DF5E-0A4C-9491-2FBAFC0F785B}" destId="{B1557D1B-A1F8-FC4B-B50D-EA46AEAC83E2}" srcOrd="2" destOrd="0" parTransId="{301BEF8E-62FD-F942-ABEC-722E78A30EAC}" sibTransId="{76EC83BA-130D-EA44-8EE3-6264D4A2F0C7}"/>
    <dgm:cxn modelId="{6A32B64F-6964-414F-AD07-B5887751C75C}" type="presOf" srcId="{882FED25-8C48-F941-A0FE-6B2DFF5CD464}" destId="{529FCC09-4687-E147-80E8-2EB7609DC9CF}" srcOrd="0" destOrd="0" presId="urn:microsoft.com/office/officeart/2005/8/layout/process5"/>
    <dgm:cxn modelId="{57E78F58-C4F1-C642-9A8E-4D1032FFACD8}" type="presOf" srcId="{471C43CE-832D-774D-BB7A-57512EFB5879}" destId="{CC8F3904-974E-2647-9B88-B6062079D1ED}" srcOrd="0" destOrd="3" presId="urn:microsoft.com/office/officeart/2005/8/layout/process5"/>
    <dgm:cxn modelId="{881C745A-6BF5-1846-9762-D162446F8EE8}" srcId="{EB4866D8-1266-8945-89C4-F4CD4F9D8A6F}" destId="{4861F807-1580-8C4F-9C33-66D2EDE9ABAD}" srcOrd="3" destOrd="0" parTransId="{8CC078C6-7EFD-9A46-B445-021F345DCF5A}" sibTransId="{5D77E747-1467-6249-A64A-E8E192C48D64}"/>
    <dgm:cxn modelId="{4D5E675C-49B8-1948-9D17-9FC44F33719A}" type="presOf" srcId="{59E7433E-EA1A-A445-8F72-1DCCEC9CF854}" destId="{B4D2AADB-2320-D741-9683-970A9AF56C3E}" srcOrd="1" destOrd="0" presId="urn:microsoft.com/office/officeart/2005/8/layout/process5"/>
    <dgm:cxn modelId="{09F5B15E-E1AD-2E4A-AFF2-C91E75C311A9}" srcId="{AE199458-77CF-8440-8970-F024006EA226}" destId="{86AA592B-D489-5D4D-93FE-79A538493DA3}" srcOrd="0" destOrd="0" parTransId="{06E1BE15-F8C7-9C4D-A90E-557728BBB1D3}" sibTransId="{9EB8E24C-CDF4-7B49-8A25-38E38E64AA9F}"/>
    <dgm:cxn modelId="{ED970163-ECEE-D849-9B40-616074ECBD3F}" srcId="{EB4866D8-1266-8945-89C4-F4CD4F9D8A6F}" destId="{5FE83F24-F694-6A4B-99C0-78300CB546E1}" srcOrd="0" destOrd="0" parTransId="{E15C2973-AC33-0145-8745-682DFB76DED0}" sibTransId="{A1EBC4F8-774A-B045-880A-03E7D798D46B}"/>
    <dgm:cxn modelId="{6C791863-053A-EA42-B1FD-F40E2AC8732E}" type="presOf" srcId="{6E882DEC-3034-E942-B5AA-2835D77DD5C8}" destId="{CC8F3904-974E-2647-9B88-B6062079D1ED}" srcOrd="0" destOrd="2" presId="urn:microsoft.com/office/officeart/2005/8/layout/process5"/>
    <dgm:cxn modelId="{9F4BBA63-304C-604B-A391-58E4720B5BE5}" srcId="{75350DEC-25F7-F240-A4BF-3A92E80C52F5}" destId="{63B03111-9832-1646-BDF4-5D9B749EF795}" srcOrd="0" destOrd="0" parTransId="{1C812E3F-39E1-CF47-BBBD-159FAEC5C786}" sibTransId="{702B8123-1BB3-E349-AB4A-1A9D41698317}"/>
    <dgm:cxn modelId="{315CA365-BBD4-8349-91E9-B1E78879A052}" type="presOf" srcId="{2C4637A3-9257-AA41-A5B8-B87451C5F477}" destId="{EDC8E22C-F874-6448-9DE8-54F7348385E0}" srcOrd="1" destOrd="0" presId="urn:microsoft.com/office/officeart/2005/8/layout/process5"/>
    <dgm:cxn modelId="{C0BF1A68-E872-0A45-B831-114F7AEF9B31}" type="presOf" srcId="{BAC284C6-3986-1C48-93AC-8FEBC662ECEE}" destId="{A58869D2-B78E-DD40-ACB3-9F052F33CBCE}" srcOrd="0" destOrd="0" presId="urn:microsoft.com/office/officeart/2005/8/layout/process5"/>
    <dgm:cxn modelId="{CCD2446D-140E-2448-AD38-D7354F2F5BD0}" type="presOf" srcId="{86AA592B-D489-5D4D-93FE-79A538493DA3}" destId="{F11F753D-D453-BC4F-BACE-C4F8A11ECEA5}" srcOrd="0" destOrd="1" presId="urn:microsoft.com/office/officeart/2005/8/layout/process5"/>
    <dgm:cxn modelId="{E1407870-18DB-5544-A0A5-2DE0EF6D62BF}" type="presOf" srcId="{EB4866D8-1266-8945-89C4-F4CD4F9D8A6F}" destId="{CC8F3904-974E-2647-9B88-B6062079D1ED}" srcOrd="0" destOrd="0" presId="urn:microsoft.com/office/officeart/2005/8/layout/process5"/>
    <dgm:cxn modelId="{43B9E771-FA74-B642-9EED-7FE4A7CDF11A}" srcId="{4F2509E8-87E6-2347-B926-EB9BDDECA6FD}" destId="{C8AF58C4-450C-0C4C-83CB-1474D3ADA25F}" srcOrd="1" destOrd="0" parTransId="{DEBC2A1C-65D7-5E43-945C-60BBA4631011}" sibTransId="{51773514-44C5-134E-A69D-D30DCA75AB37}"/>
    <dgm:cxn modelId="{BB741775-A4C8-C54B-B161-F15E4AF928EC}" type="presOf" srcId="{B1557D1B-A1F8-FC4B-B50D-EA46AEAC83E2}" destId="{FBF1C564-B2B8-4C41-BE63-B8171F8EB76E}" srcOrd="0" destOrd="3" presId="urn:microsoft.com/office/officeart/2005/8/layout/process5"/>
    <dgm:cxn modelId="{9BF83777-08E0-6140-9D35-BF7D8AF8A067}" srcId="{E9FB0F4E-6967-3B44-A32F-E8B1C7AE98D5}" destId="{4F2509E8-87E6-2347-B926-EB9BDDECA6FD}" srcOrd="1" destOrd="0" parTransId="{B4B1EEE1-8225-A643-B681-A7F3FC14ECAD}" sibTransId="{748D4455-259E-4245-ADD2-8DDAC2A60773}"/>
    <dgm:cxn modelId="{E9A0EB78-92A5-5E4E-8437-0C6B9359762F}" srcId="{E9FB0F4E-6967-3B44-A32F-E8B1C7AE98D5}" destId="{4300FFA5-0FE1-0644-9B26-EF0EC29D2E58}" srcOrd="8" destOrd="0" parTransId="{CD73BF7D-329F-4F42-9B2D-1C22A52FFC9D}" sibTransId="{2C4637A3-9257-AA41-A5B8-B87451C5F477}"/>
    <dgm:cxn modelId="{E1BE627B-6B84-9F41-8C17-2CB0A302B158}" type="presOf" srcId="{04D5671A-AE7F-BD4E-9B86-A6A6425F59A8}" destId="{D7CE2DAE-ABF0-9641-AE1A-0DB79AEBD84A}" srcOrd="0" destOrd="0" presId="urn:microsoft.com/office/officeart/2005/8/layout/process5"/>
    <dgm:cxn modelId="{1195907C-1741-0E4D-8E5E-6B3B4B259DEF}" type="presOf" srcId="{030A6B87-CA32-C340-A552-365F7A05C57F}" destId="{5381123D-2C93-3241-8E06-B77D04CAE8EC}" srcOrd="0" destOrd="0" presId="urn:microsoft.com/office/officeart/2005/8/layout/process5"/>
    <dgm:cxn modelId="{99C2797F-C2E2-3A4C-AAF0-DCC30D2AF05D}" type="presOf" srcId="{4F2509E8-87E6-2347-B926-EB9BDDECA6FD}" destId="{C234DD4B-5CB7-E549-AD0E-83532D584FCF}" srcOrd="0" destOrd="0" presId="urn:microsoft.com/office/officeart/2005/8/layout/process5"/>
    <dgm:cxn modelId="{85D7D382-FAAC-4F4E-84D6-7849E5E8FF0C}" type="presOf" srcId="{917501D8-12A6-0D43-82EB-9B8BF9A095D6}" destId="{1850AAD1-4903-FE47-A71D-0B73E666CD99}" srcOrd="0" destOrd="0" presId="urn:microsoft.com/office/officeart/2005/8/layout/process5"/>
    <dgm:cxn modelId="{0E3C2485-CAF8-434B-89F0-893517E042E7}" srcId="{E9FB0F4E-6967-3B44-A32F-E8B1C7AE98D5}" destId="{917501D8-12A6-0D43-82EB-9B8BF9A095D6}" srcOrd="6" destOrd="0" parTransId="{2189082E-6C82-944A-BE92-D9BC72270382}" sibTransId="{04D5671A-AE7F-BD4E-9B86-A6A6425F59A8}"/>
    <dgm:cxn modelId="{5F1D6487-750A-A04B-B6FA-5348ADB40AA1}" type="presOf" srcId="{2C4637A3-9257-AA41-A5B8-B87451C5F477}" destId="{C8297064-9915-AB4E-A9CB-FFEA8FC197B9}" srcOrd="0" destOrd="0" presId="urn:microsoft.com/office/officeart/2005/8/layout/process5"/>
    <dgm:cxn modelId="{B5AA2D8B-61D5-DB43-8D06-4875A7EB0CBD}" srcId="{7B079A50-DF5E-0A4C-9491-2FBAFC0F785B}" destId="{DDAC47D6-F859-4340-B28C-6D49EE097740}" srcOrd="3" destOrd="0" parTransId="{5B556703-BE01-8848-BE27-5969CF3D2B5D}" sibTransId="{0A2D5029-F7E5-6C47-9CF0-D5505B2F8FFB}"/>
    <dgm:cxn modelId="{94756F8D-4FC3-2F4F-8093-95D1E8FDA07D}" type="presOf" srcId="{89DBDFDC-5EB5-0B49-A8D0-DB22ECB982AF}" destId="{1E3ABFF9-C6C0-0441-8FEA-3F98FEF0374E}" srcOrd="1" destOrd="0" presId="urn:microsoft.com/office/officeart/2005/8/layout/process5"/>
    <dgm:cxn modelId="{78913F91-30D2-D14B-B80B-1BDF3244B2A6}" type="presOf" srcId="{1F12B085-E167-9940-8DCF-A46224752E8F}" destId="{0538887E-FF31-324E-B401-E87E44AFF0AA}" srcOrd="0" destOrd="0" presId="urn:microsoft.com/office/officeart/2005/8/layout/process5"/>
    <dgm:cxn modelId="{B494B79C-7119-2745-954F-0FE480A17145}" type="presOf" srcId="{C8AF58C4-450C-0C4C-83CB-1474D3ADA25F}" destId="{C234DD4B-5CB7-E549-AD0E-83532D584FCF}" srcOrd="0" destOrd="2" presId="urn:microsoft.com/office/officeart/2005/8/layout/process5"/>
    <dgm:cxn modelId="{A454DBA0-21A9-3941-9DF2-4DD870F537A3}" srcId="{E9FB0F4E-6967-3B44-A32F-E8B1C7AE98D5}" destId="{7B079A50-DF5E-0A4C-9491-2FBAFC0F785B}" srcOrd="2" destOrd="0" parTransId="{BA902E5D-518F-0749-86BA-04AA510BA959}" sibTransId="{00735B98-C924-5743-B429-DBBBDEA50165}"/>
    <dgm:cxn modelId="{8C017CA3-42AB-BD48-8C05-A5BDA2B79E4B}" type="presOf" srcId="{59E7433E-EA1A-A445-8F72-1DCCEC9CF854}" destId="{92EB25B1-D4AE-754E-BD44-115E26D1FF80}" srcOrd="0" destOrd="0" presId="urn:microsoft.com/office/officeart/2005/8/layout/process5"/>
    <dgm:cxn modelId="{88A5F4A3-745B-D44B-AEC4-67B96700A686}" type="presOf" srcId="{206E47A8-99B6-484A-AD35-04DCB9238B9B}" destId="{AC48ED73-8B05-6041-911E-F23E178815C4}" srcOrd="1" destOrd="0" presId="urn:microsoft.com/office/officeart/2005/8/layout/process5"/>
    <dgm:cxn modelId="{2038CBA5-A8B4-2F4F-88D5-D270FCD148DC}" type="presOf" srcId="{89DBDFDC-5EB5-0B49-A8D0-DB22ECB982AF}" destId="{F8E19199-589F-1946-8222-73EA4584121E}" srcOrd="0" destOrd="0" presId="urn:microsoft.com/office/officeart/2005/8/layout/process5"/>
    <dgm:cxn modelId="{9A8098B2-9CE9-D942-9547-38EF361DD3D4}" srcId="{EB4866D8-1266-8945-89C4-F4CD4F9D8A6F}" destId="{6E882DEC-3034-E942-B5AA-2835D77DD5C8}" srcOrd="1" destOrd="0" parTransId="{11E32BAA-4A06-9844-B381-3F8D7D686934}" sibTransId="{DE8B183B-7E7F-5749-9A67-A6C365A09A85}"/>
    <dgm:cxn modelId="{AA15AFB2-2C77-3142-AD36-8D6ED0CAACDE}" type="presOf" srcId="{04D5671A-AE7F-BD4E-9B86-A6A6425F59A8}" destId="{DC4C8257-9496-D04B-A26B-2200A3FFE3E7}" srcOrd="1" destOrd="0" presId="urn:microsoft.com/office/officeart/2005/8/layout/process5"/>
    <dgm:cxn modelId="{A56E20BA-CE81-3845-B63D-BDC1718CA0DA}" type="presOf" srcId="{F9BD6EF9-8382-F144-B9CD-FB838C6C03F9}" destId="{C234DD4B-5CB7-E549-AD0E-83532D584FCF}" srcOrd="0" destOrd="1" presId="urn:microsoft.com/office/officeart/2005/8/layout/process5"/>
    <dgm:cxn modelId="{B77E5BBC-E48A-9F44-93AA-F124CC378B7E}" type="presOf" srcId="{00735B98-C924-5743-B429-DBBBDEA50165}" destId="{680472FB-1DED-B043-9C18-8E9AFCBED6E9}" srcOrd="0" destOrd="0" presId="urn:microsoft.com/office/officeart/2005/8/layout/process5"/>
    <dgm:cxn modelId="{3DE395BD-2A5C-D449-AF86-99D3C112784F}" type="presOf" srcId="{748D4455-259E-4245-ADD2-8DDAC2A60773}" destId="{7060A806-1549-3F45-A072-7BB9691C2D8D}" srcOrd="1" destOrd="0" presId="urn:microsoft.com/office/officeart/2005/8/layout/process5"/>
    <dgm:cxn modelId="{871584CA-547D-DB48-94C4-0F86427D355B}" type="presOf" srcId="{63B03111-9832-1646-BDF4-5D9B749EF795}" destId="{B4D5E3D8-47D8-1A4C-9387-6DE60324DF6F}" srcOrd="0" destOrd="1" presId="urn:microsoft.com/office/officeart/2005/8/layout/process5"/>
    <dgm:cxn modelId="{7508F7CB-76FC-3043-811E-8A4CE7CBEBA3}" type="presOf" srcId="{60FEA49A-52E5-FB49-B9D7-919B8E8D64F4}" destId="{FBF1C564-B2B8-4C41-BE63-B8171F8EB76E}" srcOrd="0" destOrd="1" presId="urn:microsoft.com/office/officeart/2005/8/layout/process5"/>
    <dgm:cxn modelId="{A0E506CD-09B9-3549-9920-3C48F6D1CA55}" type="presOf" srcId="{69F25C00-F7E1-8B47-8544-B81240B6C7F2}" destId="{F11F753D-D453-BC4F-BACE-C4F8A11ECEA5}" srcOrd="0" destOrd="2" presId="urn:microsoft.com/office/officeart/2005/8/layout/process5"/>
    <dgm:cxn modelId="{8497B9D0-5691-E848-8EE3-C51BC656F8B1}" srcId="{E9FB0F4E-6967-3B44-A32F-E8B1C7AE98D5}" destId="{AE199458-77CF-8440-8970-F024006EA226}" srcOrd="4" destOrd="0" parTransId="{8FD87771-F4E1-DC47-B38A-8EDD08A5C725}" sibTransId="{89DBDFDC-5EB5-0B49-A8D0-DB22ECB982AF}"/>
    <dgm:cxn modelId="{445B7ADC-F7C5-5046-9BEE-3618E0EEE919}" srcId="{4F2509E8-87E6-2347-B926-EB9BDDECA6FD}" destId="{761579F4-10DF-F244-9532-25DEF4807D83}" srcOrd="2" destOrd="0" parTransId="{4C55FAFB-140B-EA49-9492-2DC8E373D8C0}" sibTransId="{3543ED0F-366F-8D44-8E9F-A843D81464D5}"/>
    <dgm:cxn modelId="{890194DD-304B-C447-9AF3-AFAE634C6D43}" srcId="{4F2509E8-87E6-2347-B926-EB9BDDECA6FD}" destId="{F9BD6EF9-8382-F144-B9CD-FB838C6C03F9}" srcOrd="0" destOrd="0" parTransId="{137D12B5-70FE-6847-BD89-CA99FC0D41AD}" sibTransId="{49EC0DFE-61E7-374D-A1BD-7617E9E9166B}"/>
    <dgm:cxn modelId="{2CEF06DE-6258-7440-8A8D-E90FA2F30839}" type="presOf" srcId="{4300FFA5-0FE1-0644-9B26-EF0EC29D2E58}" destId="{C225C079-1737-3742-99A0-0A7B593214FB}" srcOrd="0" destOrd="0" presId="urn:microsoft.com/office/officeart/2005/8/layout/process5"/>
    <dgm:cxn modelId="{A1CEA2E5-F1DD-EF48-A85B-4A04D4565509}" srcId="{E9FB0F4E-6967-3B44-A32F-E8B1C7AE98D5}" destId="{EB4866D8-1266-8945-89C4-F4CD4F9D8A6F}" srcOrd="3" destOrd="0" parTransId="{4276625C-E1F0-F840-90D6-CE76DDBB799C}" sibTransId="{206E47A8-99B6-484A-AD35-04DCB9238B9B}"/>
    <dgm:cxn modelId="{E7042CE6-A233-CB47-A6F5-D0D71F329C45}" srcId="{EB4866D8-1266-8945-89C4-F4CD4F9D8A6F}" destId="{471C43CE-832D-774D-BB7A-57512EFB5879}" srcOrd="2" destOrd="0" parTransId="{C2B9F4EE-A410-1B4C-9D53-DB22DB03D31F}" sibTransId="{DE50C641-CD08-A846-B7EB-02241BA70688}"/>
    <dgm:cxn modelId="{45F7F9E8-95D2-CA40-854F-9EFFBA8C51D6}" type="presOf" srcId="{206E47A8-99B6-484A-AD35-04DCB9238B9B}" destId="{5383FDA3-64FA-604A-8CAF-995772572DB0}" srcOrd="0" destOrd="0" presId="urn:microsoft.com/office/officeart/2005/8/layout/process5"/>
    <dgm:cxn modelId="{467F9BED-D392-3940-B061-1699282DB62A}" srcId="{E9FB0F4E-6967-3B44-A32F-E8B1C7AE98D5}" destId="{882FED25-8C48-F941-A0FE-6B2DFF5CD464}" srcOrd="5" destOrd="0" parTransId="{B419AD8C-EBD7-5443-9C93-E4B849DE07B6}" sibTransId="{030A6B87-CA32-C340-A552-365F7A05C57F}"/>
    <dgm:cxn modelId="{ACB3C1F8-AF17-F641-83DF-2B77AC2173F2}" type="presOf" srcId="{030A6B87-CA32-C340-A552-365F7A05C57F}" destId="{2E3787C8-BF17-C343-9F7D-55355502CEE3}" srcOrd="1" destOrd="0" presId="urn:microsoft.com/office/officeart/2005/8/layout/process5"/>
    <dgm:cxn modelId="{E57CD3FB-72DE-F644-89FB-39D8FB6599FA}" type="presOf" srcId="{00735B98-C924-5743-B429-DBBBDEA50165}" destId="{002AA36D-CAF6-0343-B244-6F6849B9EB75}" srcOrd="1" destOrd="0" presId="urn:microsoft.com/office/officeart/2005/8/layout/process5"/>
    <dgm:cxn modelId="{7F8A83C4-DF92-674F-9901-9E29B216E0A2}" type="presParOf" srcId="{CBF254FA-D4E0-B74E-A18D-AE53AEBD67CD}" destId="{B4D5E3D8-47D8-1A4C-9387-6DE60324DF6F}" srcOrd="0" destOrd="0" presId="urn:microsoft.com/office/officeart/2005/8/layout/process5"/>
    <dgm:cxn modelId="{A08B2B19-5656-5E46-BB58-7FE7B6C3A7C9}" type="presParOf" srcId="{CBF254FA-D4E0-B74E-A18D-AE53AEBD67CD}" destId="{A58869D2-B78E-DD40-ACB3-9F052F33CBCE}" srcOrd="1" destOrd="0" presId="urn:microsoft.com/office/officeart/2005/8/layout/process5"/>
    <dgm:cxn modelId="{C454612D-F0F0-E14D-8E48-86577D0681D6}" type="presParOf" srcId="{A58869D2-B78E-DD40-ACB3-9F052F33CBCE}" destId="{814C8FA7-CFA6-FA42-8BC8-CD119ED58623}" srcOrd="0" destOrd="0" presId="urn:microsoft.com/office/officeart/2005/8/layout/process5"/>
    <dgm:cxn modelId="{71DD84D1-0B88-C84F-AE6E-112D74268CE8}" type="presParOf" srcId="{CBF254FA-D4E0-B74E-A18D-AE53AEBD67CD}" destId="{C234DD4B-5CB7-E549-AD0E-83532D584FCF}" srcOrd="2" destOrd="0" presId="urn:microsoft.com/office/officeart/2005/8/layout/process5"/>
    <dgm:cxn modelId="{A6608B84-5BAF-A846-85DB-0D0B91E37986}" type="presParOf" srcId="{CBF254FA-D4E0-B74E-A18D-AE53AEBD67CD}" destId="{16C02E65-2210-C24E-8692-38A2A70EC148}" srcOrd="3" destOrd="0" presId="urn:microsoft.com/office/officeart/2005/8/layout/process5"/>
    <dgm:cxn modelId="{DDA86523-6C9F-E448-845B-0A42D6E12684}" type="presParOf" srcId="{16C02E65-2210-C24E-8692-38A2A70EC148}" destId="{7060A806-1549-3F45-A072-7BB9691C2D8D}" srcOrd="0" destOrd="0" presId="urn:microsoft.com/office/officeart/2005/8/layout/process5"/>
    <dgm:cxn modelId="{E512A88E-2481-0A4E-9C24-EB75ACF64300}" type="presParOf" srcId="{CBF254FA-D4E0-B74E-A18D-AE53AEBD67CD}" destId="{FBF1C564-B2B8-4C41-BE63-B8171F8EB76E}" srcOrd="4" destOrd="0" presId="urn:microsoft.com/office/officeart/2005/8/layout/process5"/>
    <dgm:cxn modelId="{9D8126B7-D264-0641-A0BE-EA0877F06B45}" type="presParOf" srcId="{CBF254FA-D4E0-B74E-A18D-AE53AEBD67CD}" destId="{680472FB-1DED-B043-9C18-8E9AFCBED6E9}" srcOrd="5" destOrd="0" presId="urn:microsoft.com/office/officeart/2005/8/layout/process5"/>
    <dgm:cxn modelId="{56198BEB-49F7-2C4B-8D22-8DBDD2B6C84D}" type="presParOf" srcId="{680472FB-1DED-B043-9C18-8E9AFCBED6E9}" destId="{002AA36D-CAF6-0343-B244-6F6849B9EB75}" srcOrd="0" destOrd="0" presId="urn:microsoft.com/office/officeart/2005/8/layout/process5"/>
    <dgm:cxn modelId="{5C2B0342-8FFD-164D-AD17-CD41A98EF156}" type="presParOf" srcId="{CBF254FA-D4E0-B74E-A18D-AE53AEBD67CD}" destId="{CC8F3904-974E-2647-9B88-B6062079D1ED}" srcOrd="6" destOrd="0" presId="urn:microsoft.com/office/officeart/2005/8/layout/process5"/>
    <dgm:cxn modelId="{9C15ACB1-1411-DD42-A865-934CA5C7156B}" type="presParOf" srcId="{CBF254FA-D4E0-B74E-A18D-AE53AEBD67CD}" destId="{5383FDA3-64FA-604A-8CAF-995772572DB0}" srcOrd="7" destOrd="0" presId="urn:microsoft.com/office/officeart/2005/8/layout/process5"/>
    <dgm:cxn modelId="{DC9BD835-FC77-4E4F-ACB0-CA983131FD0B}" type="presParOf" srcId="{5383FDA3-64FA-604A-8CAF-995772572DB0}" destId="{AC48ED73-8B05-6041-911E-F23E178815C4}" srcOrd="0" destOrd="0" presId="urn:microsoft.com/office/officeart/2005/8/layout/process5"/>
    <dgm:cxn modelId="{5C74A403-0B11-AF4B-9244-65D39232F884}" type="presParOf" srcId="{CBF254FA-D4E0-B74E-A18D-AE53AEBD67CD}" destId="{F11F753D-D453-BC4F-BACE-C4F8A11ECEA5}" srcOrd="8" destOrd="0" presId="urn:microsoft.com/office/officeart/2005/8/layout/process5"/>
    <dgm:cxn modelId="{485F9726-05AC-F441-8FE0-385E5B103E36}" type="presParOf" srcId="{CBF254FA-D4E0-B74E-A18D-AE53AEBD67CD}" destId="{F8E19199-589F-1946-8222-73EA4584121E}" srcOrd="9" destOrd="0" presId="urn:microsoft.com/office/officeart/2005/8/layout/process5"/>
    <dgm:cxn modelId="{678B64E3-BB14-9443-9C28-BAF379A94C2A}" type="presParOf" srcId="{F8E19199-589F-1946-8222-73EA4584121E}" destId="{1E3ABFF9-C6C0-0441-8FEA-3F98FEF0374E}" srcOrd="0" destOrd="0" presId="urn:microsoft.com/office/officeart/2005/8/layout/process5"/>
    <dgm:cxn modelId="{82332E0B-3DF2-A24D-BC83-2EBFB8E2E536}" type="presParOf" srcId="{CBF254FA-D4E0-B74E-A18D-AE53AEBD67CD}" destId="{529FCC09-4687-E147-80E8-2EB7609DC9CF}" srcOrd="10" destOrd="0" presId="urn:microsoft.com/office/officeart/2005/8/layout/process5"/>
    <dgm:cxn modelId="{84E727FC-8DF8-9948-B439-07C8E787C3A6}" type="presParOf" srcId="{CBF254FA-D4E0-B74E-A18D-AE53AEBD67CD}" destId="{5381123D-2C93-3241-8E06-B77D04CAE8EC}" srcOrd="11" destOrd="0" presId="urn:microsoft.com/office/officeart/2005/8/layout/process5"/>
    <dgm:cxn modelId="{782EF668-7538-6A4E-B319-8B048FFE4044}" type="presParOf" srcId="{5381123D-2C93-3241-8E06-B77D04CAE8EC}" destId="{2E3787C8-BF17-C343-9F7D-55355502CEE3}" srcOrd="0" destOrd="0" presId="urn:microsoft.com/office/officeart/2005/8/layout/process5"/>
    <dgm:cxn modelId="{6AEAA92D-C4D5-D643-8CD4-71C3C81BEC92}" type="presParOf" srcId="{CBF254FA-D4E0-B74E-A18D-AE53AEBD67CD}" destId="{1850AAD1-4903-FE47-A71D-0B73E666CD99}" srcOrd="12" destOrd="0" presId="urn:microsoft.com/office/officeart/2005/8/layout/process5"/>
    <dgm:cxn modelId="{063A4DBB-D75A-ED40-B0C7-C31F5B69AAC9}" type="presParOf" srcId="{CBF254FA-D4E0-B74E-A18D-AE53AEBD67CD}" destId="{D7CE2DAE-ABF0-9641-AE1A-0DB79AEBD84A}" srcOrd="13" destOrd="0" presId="urn:microsoft.com/office/officeart/2005/8/layout/process5"/>
    <dgm:cxn modelId="{0AD1E0B4-C417-0647-9C40-7D0AFD2699D0}" type="presParOf" srcId="{D7CE2DAE-ABF0-9641-AE1A-0DB79AEBD84A}" destId="{DC4C8257-9496-D04B-A26B-2200A3FFE3E7}" srcOrd="0" destOrd="0" presId="urn:microsoft.com/office/officeart/2005/8/layout/process5"/>
    <dgm:cxn modelId="{345AAA4E-7EE1-C44D-B312-3D470151EE07}" type="presParOf" srcId="{CBF254FA-D4E0-B74E-A18D-AE53AEBD67CD}" destId="{0538887E-FF31-324E-B401-E87E44AFF0AA}" srcOrd="14" destOrd="0" presId="urn:microsoft.com/office/officeart/2005/8/layout/process5"/>
    <dgm:cxn modelId="{274BBA1F-00C9-4243-B04B-070A035D8E9F}" type="presParOf" srcId="{CBF254FA-D4E0-B74E-A18D-AE53AEBD67CD}" destId="{92EB25B1-D4AE-754E-BD44-115E26D1FF80}" srcOrd="15" destOrd="0" presId="urn:microsoft.com/office/officeart/2005/8/layout/process5"/>
    <dgm:cxn modelId="{3F5A20A5-5E14-734D-BDC8-243E9B365827}" type="presParOf" srcId="{92EB25B1-D4AE-754E-BD44-115E26D1FF80}" destId="{B4D2AADB-2320-D741-9683-970A9AF56C3E}" srcOrd="0" destOrd="0" presId="urn:microsoft.com/office/officeart/2005/8/layout/process5"/>
    <dgm:cxn modelId="{9D22F929-339A-844D-9885-66AB1512A8AB}" type="presParOf" srcId="{CBF254FA-D4E0-B74E-A18D-AE53AEBD67CD}" destId="{C225C079-1737-3742-99A0-0A7B593214FB}" srcOrd="16" destOrd="0" presId="urn:microsoft.com/office/officeart/2005/8/layout/process5"/>
    <dgm:cxn modelId="{8E9D851C-5056-C849-9EBF-A78085CCC5D8}" type="presParOf" srcId="{CBF254FA-D4E0-B74E-A18D-AE53AEBD67CD}" destId="{C8297064-9915-AB4E-A9CB-FFEA8FC197B9}" srcOrd="17" destOrd="0" presId="urn:microsoft.com/office/officeart/2005/8/layout/process5"/>
    <dgm:cxn modelId="{94895D36-40FD-1046-B05E-C751DB16DF6D}" type="presParOf" srcId="{C8297064-9915-AB4E-A9CB-FFEA8FC197B9}" destId="{EDC8E22C-F874-6448-9DE8-54F7348385E0}" srcOrd="0" destOrd="0" presId="urn:microsoft.com/office/officeart/2005/8/layout/process5"/>
    <dgm:cxn modelId="{AEDD76F6-F2A2-594E-A0EE-C6571AC46FF2}" type="presParOf" srcId="{CBF254FA-D4E0-B74E-A18D-AE53AEBD67CD}" destId="{098F0226-B690-1B45-B506-7C933BFB7998}" srcOrd="1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5E3D8-47D8-1A4C-9387-6DE60324DF6F}">
      <dsp:nvSpPr>
        <dsp:cNvPr id="0" name=""/>
        <dsp:cNvSpPr/>
      </dsp:nvSpPr>
      <dsp:spPr>
        <a:xfrm>
          <a:off x="5175" y="487487"/>
          <a:ext cx="2262701" cy="13576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Scope</a:t>
          </a:r>
        </a:p>
        <a:p>
          <a:pPr marL="114300" lvl="1" indent="-114300" algn="l" defTabSz="577850">
            <a:lnSpc>
              <a:spcPct val="90000"/>
            </a:lnSpc>
            <a:spcBef>
              <a:spcPct val="0"/>
            </a:spcBef>
            <a:spcAft>
              <a:spcPct val="15000"/>
            </a:spcAft>
            <a:buChar char="•"/>
          </a:pPr>
          <a:r>
            <a:rPr lang="en-US" sz="1300" kern="1200" dirty="0"/>
            <a:t>Goals, Actions, Data, Analysis, Ethics</a:t>
          </a:r>
        </a:p>
      </dsp:txBody>
      <dsp:txXfrm>
        <a:off x="44938" y="527250"/>
        <a:ext cx="2183175" cy="1278095"/>
      </dsp:txXfrm>
    </dsp:sp>
    <dsp:sp modelId="{A58869D2-B78E-DD40-ACB3-9F052F33CBCE}">
      <dsp:nvSpPr>
        <dsp:cNvPr id="0" name=""/>
        <dsp:cNvSpPr/>
      </dsp:nvSpPr>
      <dsp:spPr>
        <a:xfrm>
          <a:off x="2466994" y="885723"/>
          <a:ext cx="479692" cy="561150"/>
        </a:xfrm>
        <a:prstGeom prst="rightArrow">
          <a:avLst>
            <a:gd name="adj1" fmla="val 60000"/>
            <a:gd name="adj2" fmla="val 50000"/>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66994" y="997953"/>
        <a:ext cx="335784" cy="336690"/>
      </dsp:txXfrm>
    </dsp:sp>
    <dsp:sp modelId="{C234DD4B-5CB7-E549-AD0E-83532D584FCF}">
      <dsp:nvSpPr>
        <dsp:cNvPr id="0" name=""/>
        <dsp:cNvSpPr/>
      </dsp:nvSpPr>
      <dsp:spPr>
        <a:xfrm>
          <a:off x="3172957" y="487487"/>
          <a:ext cx="2262701" cy="135762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Data</a:t>
          </a:r>
        </a:p>
        <a:p>
          <a:pPr marL="114300" lvl="1" indent="-114300" algn="l" defTabSz="577850">
            <a:lnSpc>
              <a:spcPct val="90000"/>
            </a:lnSpc>
            <a:spcBef>
              <a:spcPct val="0"/>
            </a:spcBef>
            <a:spcAft>
              <a:spcPct val="15000"/>
            </a:spcAft>
            <a:buChar char="•"/>
          </a:pPr>
          <a:r>
            <a:rPr lang="en-US" sz="1300" kern="1200" dirty="0"/>
            <a:t>Get Data</a:t>
          </a:r>
        </a:p>
        <a:p>
          <a:pPr marL="114300" lvl="1" indent="-114300" algn="l" defTabSz="577850">
            <a:lnSpc>
              <a:spcPct val="90000"/>
            </a:lnSpc>
            <a:spcBef>
              <a:spcPct val="0"/>
            </a:spcBef>
            <a:spcAft>
              <a:spcPct val="15000"/>
            </a:spcAft>
            <a:buChar char="•"/>
          </a:pPr>
          <a:r>
            <a:rPr lang="en-US" sz="1300" kern="1200" dirty="0"/>
            <a:t>Store Data</a:t>
          </a:r>
        </a:p>
        <a:p>
          <a:pPr marL="114300" lvl="1" indent="-114300" algn="l" defTabSz="577850">
            <a:lnSpc>
              <a:spcPct val="90000"/>
            </a:lnSpc>
            <a:spcBef>
              <a:spcPct val="0"/>
            </a:spcBef>
            <a:spcAft>
              <a:spcPct val="15000"/>
            </a:spcAft>
            <a:buChar char="•"/>
          </a:pPr>
          <a:r>
            <a:rPr lang="en-US" sz="1300" kern="1200" dirty="0"/>
            <a:t>Link Data</a:t>
          </a:r>
        </a:p>
      </dsp:txBody>
      <dsp:txXfrm>
        <a:off x="3212720" y="527250"/>
        <a:ext cx="2183175" cy="1278095"/>
      </dsp:txXfrm>
    </dsp:sp>
    <dsp:sp modelId="{16C02E65-2210-C24E-8692-38A2A70EC148}">
      <dsp:nvSpPr>
        <dsp:cNvPr id="0" name=""/>
        <dsp:cNvSpPr/>
      </dsp:nvSpPr>
      <dsp:spPr>
        <a:xfrm>
          <a:off x="5634777" y="885723"/>
          <a:ext cx="479692" cy="56115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634777" y="997953"/>
        <a:ext cx="335784" cy="336690"/>
      </dsp:txXfrm>
    </dsp:sp>
    <dsp:sp modelId="{FBF1C564-B2B8-4C41-BE63-B8171F8EB76E}">
      <dsp:nvSpPr>
        <dsp:cNvPr id="0" name=""/>
        <dsp:cNvSpPr/>
      </dsp:nvSpPr>
      <dsp:spPr>
        <a:xfrm>
          <a:off x="6340740" y="487487"/>
          <a:ext cx="2262701" cy="1357621"/>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Exploration</a:t>
          </a:r>
        </a:p>
        <a:p>
          <a:pPr marL="114300" lvl="1" indent="-114300" algn="l" defTabSz="577850">
            <a:lnSpc>
              <a:spcPct val="90000"/>
            </a:lnSpc>
            <a:spcBef>
              <a:spcPct val="0"/>
            </a:spcBef>
            <a:spcAft>
              <a:spcPct val="15000"/>
            </a:spcAft>
            <a:buChar char="•"/>
          </a:pPr>
          <a:r>
            <a:rPr lang="en-US" sz="1300" kern="1200" dirty="0"/>
            <a:t>Entities</a:t>
          </a:r>
        </a:p>
        <a:p>
          <a:pPr marL="114300" lvl="1" indent="-114300" algn="l" defTabSz="577850">
            <a:lnSpc>
              <a:spcPct val="90000"/>
            </a:lnSpc>
            <a:spcBef>
              <a:spcPct val="0"/>
            </a:spcBef>
            <a:spcAft>
              <a:spcPct val="15000"/>
            </a:spcAft>
            <a:buChar char="•"/>
          </a:pPr>
          <a:r>
            <a:rPr lang="en-US" sz="1300" kern="1200" dirty="0"/>
            <a:t>temporal</a:t>
          </a:r>
        </a:p>
        <a:p>
          <a:pPr marL="114300" lvl="1" indent="-114300" algn="l" defTabSz="577850">
            <a:lnSpc>
              <a:spcPct val="90000"/>
            </a:lnSpc>
            <a:spcBef>
              <a:spcPct val="0"/>
            </a:spcBef>
            <a:spcAft>
              <a:spcPct val="15000"/>
            </a:spcAft>
            <a:buChar char="•"/>
          </a:pPr>
          <a:r>
            <a:rPr lang="en-US" sz="1300" kern="1200" dirty="0"/>
            <a:t>Spatial</a:t>
          </a:r>
        </a:p>
        <a:p>
          <a:pPr marL="114300" lvl="1" indent="-114300" algn="l" defTabSz="577850">
            <a:lnSpc>
              <a:spcPct val="90000"/>
            </a:lnSpc>
            <a:spcBef>
              <a:spcPct val="0"/>
            </a:spcBef>
            <a:spcAft>
              <a:spcPct val="15000"/>
            </a:spcAft>
            <a:buChar char="•"/>
          </a:pPr>
          <a:r>
            <a:rPr lang="en-US" sz="1300" kern="1200" dirty="0"/>
            <a:t>…</a:t>
          </a:r>
        </a:p>
      </dsp:txBody>
      <dsp:txXfrm>
        <a:off x="6380503" y="527250"/>
        <a:ext cx="2183175" cy="1278095"/>
      </dsp:txXfrm>
    </dsp:sp>
    <dsp:sp modelId="{680472FB-1DED-B043-9C18-8E9AFCBED6E9}">
      <dsp:nvSpPr>
        <dsp:cNvPr id="0" name=""/>
        <dsp:cNvSpPr/>
      </dsp:nvSpPr>
      <dsp:spPr>
        <a:xfrm>
          <a:off x="8802559" y="885723"/>
          <a:ext cx="479692" cy="561150"/>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802559" y="997953"/>
        <a:ext cx="335784" cy="336690"/>
      </dsp:txXfrm>
    </dsp:sp>
    <dsp:sp modelId="{CC8F3904-974E-2647-9B88-B6062079D1ED}">
      <dsp:nvSpPr>
        <dsp:cNvPr id="0" name=""/>
        <dsp:cNvSpPr/>
      </dsp:nvSpPr>
      <dsp:spPr>
        <a:xfrm>
          <a:off x="9508522" y="487487"/>
          <a:ext cx="2262701" cy="135762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Modeling</a:t>
          </a:r>
        </a:p>
        <a:p>
          <a:pPr marL="114300" lvl="1" indent="-114300" algn="l" defTabSz="577850">
            <a:lnSpc>
              <a:spcPct val="90000"/>
            </a:lnSpc>
            <a:spcBef>
              <a:spcPct val="0"/>
            </a:spcBef>
            <a:spcAft>
              <a:spcPct val="15000"/>
            </a:spcAft>
            <a:buChar char="•"/>
          </a:pPr>
          <a:r>
            <a:rPr lang="en-US" sz="1300" kern="1200" dirty="0"/>
            <a:t>Rows</a:t>
          </a:r>
        </a:p>
        <a:p>
          <a:pPr marL="114300" lvl="1" indent="-114300" algn="l" defTabSz="577850">
            <a:lnSpc>
              <a:spcPct val="90000"/>
            </a:lnSpc>
            <a:spcBef>
              <a:spcPct val="0"/>
            </a:spcBef>
            <a:spcAft>
              <a:spcPct val="15000"/>
            </a:spcAft>
            <a:buChar char="•"/>
          </a:pPr>
          <a:r>
            <a:rPr lang="en-US" sz="1300" kern="1200" dirty="0"/>
            <a:t>Labels</a:t>
          </a:r>
        </a:p>
        <a:p>
          <a:pPr marL="114300" lvl="1" indent="-114300" algn="l" defTabSz="577850">
            <a:lnSpc>
              <a:spcPct val="90000"/>
            </a:lnSpc>
            <a:spcBef>
              <a:spcPct val="0"/>
            </a:spcBef>
            <a:spcAft>
              <a:spcPct val="15000"/>
            </a:spcAft>
            <a:buChar char="•"/>
          </a:pPr>
          <a:r>
            <a:rPr lang="en-US" sz="1300" kern="1200" dirty="0"/>
            <a:t>Features</a:t>
          </a:r>
        </a:p>
        <a:p>
          <a:pPr marL="114300" lvl="1" indent="-114300" algn="l" defTabSz="577850">
            <a:lnSpc>
              <a:spcPct val="90000"/>
            </a:lnSpc>
            <a:spcBef>
              <a:spcPct val="0"/>
            </a:spcBef>
            <a:spcAft>
              <a:spcPct val="15000"/>
            </a:spcAft>
            <a:buChar char="•"/>
          </a:pPr>
          <a:r>
            <a:rPr lang="en-US" sz="1300" kern="1200" dirty="0"/>
            <a:t>Models</a:t>
          </a:r>
        </a:p>
      </dsp:txBody>
      <dsp:txXfrm>
        <a:off x="9548285" y="527250"/>
        <a:ext cx="2183175" cy="1278095"/>
      </dsp:txXfrm>
    </dsp:sp>
    <dsp:sp modelId="{5383FDA3-64FA-604A-8CAF-995772572DB0}">
      <dsp:nvSpPr>
        <dsp:cNvPr id="0" name=""/>
        <dsp:cNvSpPr/>
      </dsp:nvSpPr>
      <dsp:spPr>
        <a:xfrm rot="5400000">
          <a:off x="10400027" y="2003497"/>
          <a:ext cx="479692" cy="56115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10471528" y="2044226"/>
        <a:ext cx="336690" cy="335784"/>
      </dsp:txXfrm>
    </dsp:sp>
    <dsp:sp modelId="{F11F753D-D453-BC4F-BACE-C4F8A11ECEA5}">
      <dsp:nvSpPr>
        <dsp:cNvPr id="0" name=""/>
        <dsp:cNvSpPr/>
      </dsp:nvSpPr>
      <dsp:spPr>
        <a:xfrm>
          <a:off x="9508522" y="2750189"/>
          <a:ext cx="2262701" cy="1357621"/>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Model Selection</a:t>
          </a:r>
        </a:p>
        <a:p>
          <a:pPr marL="114300" lvl="1" indent="-114300" algn="l" defTabSz="577850">
            <a:lnSpc>
              <a:spcPct val="90000"/>
            </a:lnSpc>
            <a:spcBef>
              <a:spcPct val="0"/>
            </a:spcBef>
            <a:spcAft>
              <a:spcPct val="15000"/>
            </a:spcAft>
            <a:buChar char="•"/>
          </a:pPr>
          <a:r>
            <a:rPr lang="en-US" sz="1300" kern="1200" dirty="0"/>
            <a:t>Train-Test Splits</a:t>
          </a:r>
        </a:p>
        <a:p>
          <a:pPr marL="114300" lvl="1" indent="-114300" algn="l" defTabSz="577850">
            <a:lnSpc>
              <a:spcPct val="90000"/>
            </a:lnSpc>
            <a:spcBef>
              <a:spcPct val="0"/>
            </a:spcBef>
            <a:spcAft>
              <a:spcPct val="15000"/>
            </a:spcAft>
            <a:buChar char="•"/>
          </a:pPr>
          <a:r>
            <a:rPr lang="en-US" sz="1300" kern="1200" dirty="0"/>
            <a:t>Performance Metrics</a:t>
          </a:r>
        </a:p>
      </dsp:txBody>
      <dsp:txXfrm>
        <a:off x="9548285" y="2789952"/>
        <a:ext cx="2183175" cy="1278095"/>
      </dsp:txXfrm>
    </dsp:sp>
    <dsp:sp modelId="{F8E19199-589F-1946-8222-73EA4584121E}">
      <dsp:nvSpPr>
        <dsp:cNvPr id="0" name=""/>
        <dsp:cNvSpPr/>
      </dsp:nvSpPr>
      <dsp:spPr>
        <a:xfrm rot="10800000">
          <a:off x="8829712" y="3148424"/>
          <a:ext cx="479692" cy="561150"/>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8973620" y="3260654"/>
        <a:ext cx="335784" cy="336690"/>
      </dsp:txXfrm>
    </dsp:sp>
    <dsp:sp modelId="{529FCC09-4687-E147-80E8-2EB7609DC9CF}">
      <dsp:nvSpPr>
        <dsp:cNvPr id="0" name=""/>
        <dsp:cNvSpPr/>
      </dsp:nvSpPr>
      <dsp:spPr>
        <a:xfrm>
          <a:off x="6340740" y="2750189"/>
          <a:ext cx="2262701" cy="13576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Model Interpretation</a:t>
          </a:r>
        </a:p>
      </dsp:txBody>
      <dsp:txXfrm>
        <a:off x="6380503" y="2789952"/>
        <a:ext cx="2183175" cy="1278095"/>
      </dsp:txXfrm>
    </dsp:sp>
    <dsp:sp modelId="{5381123D-2C93-3241-8E06-B77D04CAE8EC}">
      <dsp:nvSpPr>
        <dsp:cNvPr id="0" name=""/>
        <dsp:cNvSpPr/>
      </dsp:nvSpPr>
      <dsp:spPr>
        <a:xfrm rot="10800000">
          <a:off x="5661929" y="3148424"/>
          <a:ext cx="479692" cy="561150"/>
        </a:xfrm>
        <a:prstGeom prst="rightArrow">
          <a:avLst>
            <a:gd name="adj1" fmla="val 60000"/>
            <a:gd name="adj2" fmla="val 50000"/>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805837" y="3260654"/>
        <a:ext cx="335784" cy="336690"/>
      </dsp:txXfrm>
    </dsp:sp>
    <dsp:sp modelId="{1850AAD1-4903-FE47-A71D-0B73E666CD99}">
      <dsp:nvSpPr>
        <dsp:cNvPr id="0" name=""/>
        <dsp:cNvSpPr/>
      </dsp:nvSpPr>
      <dsp:spPr>
        <a:xfrm>
          <a:off x="3172957" y="2750189"/>
          <a:ext cx="2262701" cy="135762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Dealing with Bias and Fairness</a:t>
          </a:r>
        </a:p>
      </dsp:txBody>
      <dsp:txXfrm>
        <a:off x="3212720" y="2789952"/>
        <a:ext cx="2183175" cy="1278095"/>
      </dsp:txXfrm>
    </dsp:sp>
    <dsp:sp modelId="{D7CE2DAE-ABF0-9641-AE1A-0DB79AEBD84A}">
      <dsp:nvSpPr>
        <dsp:cNvPr id="0" name=""/>
        <dsp:cNvSpPr/>
      </dsp:nvSpPr>
      <dsp:spPr>
        <a:xfrm rot="10800000">
          <a:off x="2494147" y="3148424"/>
          <a:ext cx="479692" cy="56115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2638055" y="3260654"/>
        <a:ext cx="335784" cy="336690"/>
      </dsp:txXfrm>
    </dsp:sp>
    <dsp:sp modelId="{0538887E-FF31-324E-B401-E87E44AFF0AA}">
      <dsp:nvSpPr>
        <dsp:cNvPr id="0" name=""/>
        <dsp:cNvSpPr/>
      </dsp:nvSpPr>
      <dsp:spPr>
        <a:xfrm>
          <a:off x="5175" y="2750189"/>
          <a:ext cx="2262701" cy="1357621"/>
        </a:xfrm>
        <a:prstGeom prst="roundRect">
          <a:avLst>
            <a:gd name="adj" fmla="val 10000"/>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Field Trial Design</a:t>
          </a:r>
        </a:p>
      </dsp:txBody>
      <dsp:txXfrm>
        <a:off x="44938" y="2789952"/>
        <a:ext cx="2183175" cy="1278095"/>
      </dsp:txXfrm>
    </dsp:sp>
    <dsp:sp modelId="{92EB25B1-D4AE-754E-BD44-115E26D1FF80}">
      <dsp:nvSpPr>
        <dsp:cNvPr id="0" name=""/>
        <dsp:cNvSpPr/>
      </dsp:nvSpPr>
      <dsp:spPr>
        <a:xfrm rot="5400000">
          <a:off x="896679" y="4266199"/>
          <a:ext cx="479692" cy="561150"/>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968180" y="4306928"/>
        <a:ext cx="336690" cy="335784"/>
      </dsp:txXfrm>
    </dsp:sp>
    <dsp:sp modelId="{C225C079-1737-3742-99A0-0A7B593214FB}">
      <dsp:nvSpPr>
        <dsp:cNvPr id="0" name=""/>
        <dsp:cNvSpPr/>
      </dsp:nvSpPr>
      <dsp:spPr>
        <a:xfrm>
          <a:off x="5175" y="5012891"/>
          <a:ext cx="2262701" cy="1357621"/>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Deployment</a:t>
          </a:r>
        </a:p>
      </dsp:txBody>
      <dsp:txXfrm>
        <a:off x="44938" y="5052654"/>
        <a:ext cx="2183175" cy="1278095"/>
      </dsp:txXfrm>
    </dsp:sp>
    <dsp:sp modelId="{C8297064-9915-AB4E-A9CB-FFEA8FC197B9}">
      <dsp:nvSpPr>
        <dsp:cNvPr id="0" name=""/>
        <dsp:cNvSpPr/>
      </dsp:nvSpPr>
      <dsp:spPr>
        <a:xfrm>
          <a:off x="2466994" y="5411126"/>
          <a:ext cx="479692" cy="56115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66994" y="5523356"/>
        <a:ext cx="335784" cy="336690"/>
      </dsp:txXfrm>
    </dsp:sp>
    <dsp:sp modelId="{098F0226-B690-1B45-B506-7C933BFB7998}">
      <dsp:nvSpPr>
        <dsp:cNvPr id="0" name=""/>
        <dsp:cNvSpPr/>
      </dsp:nvSpPr>
      <dsp:spPr>
        <a:xfrm>
          <a:off x="3172957" y="5012891"/>
          <a:ext cx="2262701" cy="1357621"/>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Monitoring</a:t>
          </a:r>
        </a:p>
      </dsp:txBody>
      <dsp:txXfrm>
        <a:off x="3212720" y="5052654"/>
        <a:ext cx="2183175" cy="12780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cs.google.com/document/d/1AGXQTwd9A0AOiaIzJhi85BSFgaku5lxrqiwMpmpfxQw/edi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387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rgbClr val="0070C0"/>
                </a:solidFill>
                <a:hlinkClick r:id="rId3">
                  <a:extLst>
                    <a:ext uri="{A12FA001-AC4F-418D-AE19-62706E023703}">
                      <ahyp:hlinkClr xmlns:ahyp="http://schemas.microsoft.com/office/drawing/2018/hyperlinkcolor" val="tx"/>
                    </a:ext>
                  </a:extLst>
                </a:hlinkClick>
              </a:rPr>
              <a:t>https://docs.google.com/document/d/1AGXQTwd9A0AOiaIzJhi85BSFgaku5lxrqiwMpmpfxQw/edit#</a:t>
            </a:r>
            <a:endParaRPr lang="en-US" sz="1200" dirty="0">
              <a:solidFill>
                <a:srgbClr val="0070C0"/>
              </a:solidFil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6890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Goals : weak.</a:t>
            </a:r>
            <a:r>
              <a:rPr lang="en-US" dirty="0"/>
              <a:t> The goal is stated as early detection to enable containment, but never operationalized. There's no success metric: cases averted, deaths averted, response time reduced, coverage of high-burden areas. In practice, correlation with observational data becomes the </a:t>
            </a:r>
            <a:r>
              <a:rPr lang="en-US" dirty="0" err="1"/>
              <a:t>implici</a:t>
            </a:r>
            <a:r>
              <a:rPr lang="en-US" dirty="0"/>
              <a:t> goal  - not a policy goal. this is a resource-allocation problem but an outcome goal is never specified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2157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Actions - well-chosen but under-specified: </a:t>
            </a:r>
            <a:r>
              <a:rPr lang="en-US" dirty="0"/>
              <a:t>actions exist (spraying, source reduction, targeted awareness, hospital bed preparation), but the </a:t>
            </a:r>
            <a:r>
              <a:rPr lang="en-US" i="1" dirty="0"/>
              <a:t>capacity</a:t>
            </a:r>
            <a:r>
              <a:rPr lang="en-US" dirty="0"/>
              <a:t> of the action is never stated. How many towns can be treated in a week? How many teams? Without that number we can't choose k, can't choose a metric, and can't tell whether a ranking is good enough. Similarly, the 2–3 week horizon appears to be chosen because it's what the data supports. The question is how long mobilization actually takes, and whether a 1-week or 4-week horizon would serve the action better.</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16354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244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g6dad9273e7_0_4"/>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5" name="Google Shape;15;g6dad9273e7_0_4"/>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g6dad9273e7_0_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g6dad9273e7_0_8"/>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g6dad9273e7_0_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6dad9273e7_0_1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Clr>
                <a:srgbClr val="FFFFFF"/>
              </a:buClr>
              <a:buSzPts val="3700"/>
              <a:buNone/>
              <a:defRPr>
                <a:solidFill>
                  <a:srgbClr val="FFFFFF"/>
                </a:solidFill>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6dad9273e7_0_11"/>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Clr>
                <a:srgbClr val="434343"/>
              </a:buClr>
              <a:buSzPts val="2400"/>
              <a:buChar char="●"/>
              <a:defRPr>
                <a:solidFill>
                  <a:srgbClr val="434343"/>
                </a:solidFill>
              </a:defRPr>
            </a:lvl1pPr>
            <a:lvl2pPr marL="914400" lvl="1" indent="-349250">
              <a:spcBef>
                <a:spcPts val="2100"/>
              </a:spcBef>
              <a:spcAft>
                <a:spcPts val="0"/>
              </a:spcAft>
              <a:buClr>
                <a:srgbClr val="434343"/>
              </a:buClr>
              <a:buSzPts val="1900"/>
              <a:buChar char="○"/>
              <a:defRPr>
                <a:solidFill>
                  <a:srgbClr val="434343"/>
                </a:solidFill>
              </a:defRPr>
            </a:lvl2pPr>
            <a:lvl3pPr marL="1371600" lvl="2" indent="-349250">
              <a:spcBef>
                <a:spcPts val="2100"/>
              </a:spcBef>
              <a:spcAft>
                <a:spcPts val="0"/>
              </a:spcAft>
              <a:buClr>
                <a:srgbClr val="434343"/>
              </a:buClr>
              <a:buSzPts val="1900"/>
              <a:buChar char="■"/>
              <a:defRPr>
                <a:solidFill>
                  <a:srgbClr val="434343"/>
                </a:solidFill>
              </a:defRPr>
            </a:lvl3pPr>
            <a:lvl4pPr marL="1828800" lvl="3" indent="-349250">
              <a:spcBef>
                <a:spcPts val="2100"/>
              </a:spcBef>
              <a:spcAft>
                <a:spcPts val="0"/>
              </a:spcAft>
              <a:buClr>
                <a:srgbClr val="434343"/>
              </a:buClr>
              <a:buSzPts val="1900"/>
              <a:buChar char="●"/>
              <a:defRPr>
                <a:solidFill>
                  <a:srgbClr val="434343"/>
                </a:solidFill>
              </a:defRPr>
            </a:lvl4pPr>
            <a:lvl5pPr marL="2286000" lvl="4" indent="-349250">
              <a:spcBef>
                <a:spcPts val="2100"/>
              </a:spcBef>
              <a:spcAft>
                <a:spcPts val="0"/>
              </a:spcAft>
              <a:buClr>
                <a:srgbClr val="434343"/>
              </a:buClr>
              <a:buSzPts val="1900"/>
              <a:buChar char="○"/>
              <a:defRPr>
                <a:solidFill>
                  <a:srgbClr val="434343"/>
                </a:solidFill>
              </a:defRPr>
            </a:lvl5pPr>
            <a:lvl6pPr marL="2743200" lvl="5" indent="-349250">
              <a:spcBef>
                <a:spcPts val="2100"/>
              </a:spcBef>
              <a:spcAft>
                <a:spcPts val="0"/>
              </a:spcAft>
              <a:buClr>
                <a:srgbClr val="434343"/>
              </a:buClr>
              <a:buSzPts val="1900"/>
              <a:buChar char="■"/>
              <a:defRPr>
                <a:solidFill>
                  <a:srgbClr val="434343"/>
                </a:solidFill>
              </a:defRPr>
            </a:lvl6pPr>
            <a:lvl7pPr marL="3200400" lvl="6" indent="-349250">
              <a:spcBef>
                <a:spcPts val="2100"/>
              </a:spcBef>
              <a:spcAft>
                <a:spcPts val="0"/>
              </a:spcAft>
              <a:buClr>
                <a:srgbClr val="434343"/>
              </a:buClr>
              <a:buSzPts val="1900"/>
              <a:buChar char="●"/>
              <a:defRPr>
                <a:solidFill>
                  <a:srgbClr val="434343"/>
                </a:solidFill>
              </a:defRPr>
            </a:lvl7pPr>
            <a:lvl8pPr marL="3657600" lvl="7" indent="-349250">
              <a:spcBef>
                <a:spcPts val="2100"/>
              </a:spcBef>
              <a:spcAft>
                <a:spcPts val="0"/>
              </a:spcAft>
              <a:buClr>
                <a:srgbClr val="434343"/>
              </a:buClr>
              <a:buSzPts val="1900"/>
              <a:buChar char="○"/>
              <a:defRPr>
                <a:solidFill>
                  <a:srgbClr val="434343"/>
                </a:solidFill>
              </a:defRPr>
            </a:lvl8pPr>
            <a:lvl9pPr marL="4114800" lvl="8" indent="-349250">
              <a:spcBef>
                <a:spcPts val="2100"/>
              </a:spcBef>
              <a:spcAft>
                <a:spcPts val="2100"/>
              </a:spcAft>
              <a:buClr>
                <a:srgbClr val="434343"/>
              </a:buClr>
              <a:buSzPts val="1900"/>
              <a:buChar char="■"/>
              <a:defRPr>
                <a:solidFill>
                  <a:srgbClr val="434343"/>
                </a:solidFill>
              </a:defRPr>
            </a:lvl9pPr>
          </a:lstStyle>
          <a:p>
            <a:endParaRPr/>
          </a:p>
        </p:txBody>
      </p:sp>
      <p:sp>
        <p:nvSpPr>
          <p:cNvPr id="23" name="Google Shape;23;g6dad9273e7_0_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g6dad9273e7_0_11"/>
          <p:cNvSpPr/>
          <p:nvPr/>
        </p:nvSpPr>
        <p:spPr>
          <a:xfrm>
            <a:off x="-14200" y="-36767"/>
            <a:ext cx="12220500" cy="1447500"/>
          </a:xfrm>
          <a:prstGeom prst="rect">
            <a:avLst/>
          </a:prstGeom>
          <a:solidFill>
            <a:srgbClr val="A61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g6dad9273e7_0_1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7" name="Google Shape;27;g6dad9273e7_0_16"/>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8" name="Google Shape;28;g6dad9273e7_0_16"/>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9" name="Google Shape;29;g6dad9273e7_0_1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g6dad9273e7_0_25"/>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6" name="Google Shape;36;g6dad9273e7_0_25"/>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7" name="Google Shape;37;g6dad9273e7_0_2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g6dad9273e7_0_25"/>
          <p:cNvSpPr/>
          <p:nvPr/>
        </p:nvSpPr>
        <p:spPr>
          <a:xfrm>
            <a:off x="-28367" y="-36767"/>
            <a:ext cx="12220500" cy="1447500"/>
          </a:xfrm>
          <a:prstGeom prst="rect">
            <a:avLst/>
          </a:prstGeom>
          <a:solidFill>
            <a:srgbClr val="A61C0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9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g6dad9273e7_0_30"/>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41" name="Google Shape;41;g6dad9273e7_0_3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g6dad9273e7_0_33"/>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4" name="Google Shape;44;g6dad9273e7_0_33"/>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5" name="Google Shape;45;g6dad9273e7_0_33"/>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6" name="Google Shape;46;g6dad9273e7_0_33"/>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Autofit/>
          </a:bodyPr>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47" name="Google Shape;47;g6dad9273e7_0_3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g6dad9273e7_0_39"/>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Autofit/>
          </a:bodyPr>
          <a:lstStyle>
            <a:lvl1pPr marL="457200" lvl="0" indent="-228600">
              <a:lnSpc>
                <a:spcPct val="100000"/>
              </a:lnSpc>
              <a:spcBef>
                <a:spcPts val="0"/>
              </a:spcBef>
              <a:spcAft>
                <a:spcPts val="0"/>
              </a:spcAft>
              <a:buSzPts val="2400"/>
              <a:buNone/>
              <a:defRPr/>
            </a:lvl1pPr>
          </a:lstStyle>
          <a:p>
            <a:endParaRPr/>
          </a:p>
        </p:txBody>
      </p:sp>
      <p:sp>
        <p:nvSpPr>
          <p:cNvPr id="50" name="Google Shape;50;g6dad9273e7_0_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g6dad9273e7_0_42"/>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3" name="Google Shape;53;g6dad9273e7_0_42"/>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Autofit/>
          </a:bodyPr>
          <a:lstStyle>
            <a:lvl1pPr marL="457200" lvl="0" indent="-381000" algn="ctr">
              <a:spcBef>
                <a:spcPts val="0"/>
              </a:spcBef>
              <a:spcAft>
                <a:spcPts val="0"/>
              </a:spcAft>
              <a:buSzPts val="24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
        <p:nvSpPr>
          <p:cNvPr id="54" name="Google Shape;54;g6dad9273e7_0_4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g6dad9273e7_0_4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7"/>
        <p:cNvGrpSpPr/>
        <p:nvPr/>
      </p:nvGrpSpPr>
      <p:grpSpPr>
        <a:xfrm>
          <a:off x="0" y="0"/>
          <a:ext cx="0" cy="0"/>
          <a:chOff x="0" y="0"/>
          <a:chExt cx="0" cy="0"/>
        </a:xfrm>
      </p:grpSpPr>
      <p:sp>
        <p:nvSpPr>
          <p:cNvPr id="58" name="Google Shape;58;g6dad9273e7_0_48"/>
          <p:cNvSpPr/>
          <p:nvPr/>
        </p:nvSpPr>
        <p:spPr>
          <a:xfrm>
            <a:off x="0" y="6434139"/>
            <a:ext cx="12192000" cy="423900"/>
          </a:xfrm>
          <a:prstGeom prst="rect">
            <a:avLst/>
          </a:prstGeom>
          <a:solidFill>
            <a:schemeClr val="dk2"/>
          </a:soli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051" b="0" i="0" u="none" strike="noStrike" cap="none">
              <a:solidFill>
                <a:schemeClr val="lt1"/>
              </a:solidFill>
              <a:latin typeface="Arial"/>
              <a:ea typeface="Arial"/>
              <a:cs typeface="Arial"/>
              <a:sym typeface="Arial"/>
            </a:endParaRPr>
          </a:p>
          <a:p>
            <a:pPr marL="0" marR="0" lvl="0" indent="0" algn="l" rtl="0">
              <a:spcBef>
                <a:spcPts val="0"/>
              </a:spcBef>
              <a:spcAft>
                <a:spcPts val="0"/>
              </a:spcAft>
              <a:buNone/>
            </a:pPr>
            <a:r>
              <a:rPr lang="en-US" sz="1600" b="0" i="0" u="none" strike="noStrike" cap="none">
                <a:solidFill>
                  <a:schemeClr val="lt1"/>
                </a:solidFill>
                <a:latin typeface="Arial"/>
                <a:ea typeface="Arial"/>
                <a:cs typeface="Arial"/>
                <a:sym typeface="Arial"/>
              </a:rPr>
              <a:t>Rayid Ghani							University of Chicago                                                                      @rayidghani				</a:t>
            </a:r>
            <a:endParaRPr/>
          </a:p>
        </p:txBody>
      </p:sp>
      <p:sp>
        <p:nvSpPr>
          <p:cNvPr id="59" name="Google Shape;59;g6dad9273e7_0_48"/>
          <p:cNvSpPr/>
          <p:nvPr/>
        </p:nvSpPr>
        <p:spPr>
          <a:xfrm>
            <a:off x="0" y="2"/>
            <a:ext cx="12192000" cy="1206600"/>
          </a:xfrm>
          <a:prstGeom prst="rect">
            <a:avLst/>
          </a:prstGeom>
          <a:solidFill>
            <a:schemeClr val="dk2"/>
          </a:solidFill>
          <a:ln>
            <a:noFill/>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051" b="0" i="0" u="none" strike="noStrike" cap="none">
              <a:solidFill>
                <a:schemeClr val="lt1"/>
              </a:solidFill>
              <a:latin typeface="Arial"/>
              <a:ea typeface="Arial"/>
              <a:cs typeface="Arial"/>
              <a:sym typeface="Arial"/>
            </a:endParaRPr>
          </a:p>
        </p:txBody>
      </p:sp>
      <p:sp>
        <p:nvSpPr>
          <p:cNvPr id="60" name="Google Shape;60;g6dad9273e7_0_48"/>
          <p:cNvSpPr txBox="1">
            <a:spLocks noGrp="1"/>
          </p:cNvSpPr>
          <p:nvPr>
            <p:ph type="body" idx="1"/>
          </p:nvPr>
        </p:nvSpPr>
        <p:spPr>
          <a:xfrm>
            <a:off x="297706" y="1353807"/>
            <a:ext cx="11666400" cy="495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2100"/>
              </a:spcBef>
              <a:spcAft>
                <a:spcPts val="0"/>
              </a:spcAft>
              <a:buClr>
                <a:schemeClr val="dk1"/>
              </a:buClr>
              <a:buSzPts val="1800"/>
              <a:buChar char="●"/>
              <a:defRPr/>
            </a:lvl7pPr>
            <a:lvl8pPr marL="3657600" lvl="7" indent="-342900" algn="l" rtl="0">
              <a:spcBef>
                <a:spcPts val="2100"/>
              </a:spcBef>
              <a:spcAft>
                <a:spcPts val="0"/>
              </a:spcAft>
              <a:buClr>
                <a:schemeClr val="dk1"/>
              </a:buClr>
              <a:buSzPts val="1800"/>
              <a:buChar char="○"/>
              <a:defRPr/>
            </a:lvl8pPr>
            <a:lvl9pPr marL="4114800" lvl="8" indent="-342900" algn="l" rtl="0">
              <a:spcBef>
                <a:spcPts val="2100"/>
              </a:spcBef>
              <a:spcAft>
                <a:spcPts val="2100"/>
              </a:spcAft>
              <a:buClr>
                <a:schemeClr val="dk1"/>
              </a:buClr>
              <a:buSzPts val="1800"/>
              <a:buChar char="■"/>
              <a:defRPr/>
            </a:lvl9pPr>
          </a:lstStyle>
          <a:p>
            <a:endParaRPr/>
          </a:p>
        </p:txBody>
      </p:sp>
      <p:sp>
        <p:nvSpPr>
          <p:cNvPr id="61" name="Google Shape;61;g6dad9273e7_0_48"/>
          <p:cNvSpPr txBox="1">
            <a:spLocks noGrp="1"/>
          </p:cNvSpPr>
          <p:nvPr>
            <p:ph type="title"/>
          </p:nvPr>
        </p:nvSpPr>
        <p:spPr>
          <a:xfrm>
            <a:off x="0" y="23412"/>
            <a:ext cx="121920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3700"/>
              <a:buNone/>
              <a:defRPr>
                <a:solidFill>
                  <a:srgbClr val="F2F2F2"/>
                </a:solidFill>
              </a:defRPr>
            </a:lvl1pPr>
            <a:lvl2pPr lvl="1" algn="ctr" rtl="0">
              <a:spcBef>
                <a:spcPts val="0"/>
              </a:spcBef>
              <a:spcAft>
                <a:spcPts val="0"/>
              </a:spcAft>
              <a:buSzPts val="3700"/>
              <a:buNone/>
              <a:defRPr/>
            </a:lvl2pPr>
            <a:lvl3pPr lvl="2" algn="ctr" rtl="0">
              <a:spcBef>
                <a:spcPts val="0"/>
              </a:spcBef>
              <a:spcAft>
                <a:spcPts val="0"/>
              </a:spcAft>
              <a:buSzPts val="3700"/>
              <a:buNone/>
              <a:defRPr/>
            </a:lvl3pPr>
            <a:lvl4pPr lvl="3" algn="ctr" rtl="0">
              <a:spcBef>
                <a:spcPts val="0"/>
              </a:spcBef>
              <a:spcAft>
                <a:spcPts val="0"/>
              </a:spcAft>
              <a:buSzPts val="3700"/>
              <a:buNone/>
              <a:defRPr/>
            </a:lvl4pPr>
            <a:lvl5pPr lvl="4" algn="ctr" rtl="0">
              <a:spcBef>
                <a:spcPts val="0"/>
              </a:spcBef>
              <a:spcAft>
                <a:spcPts val="0"/>
              </a:spcAft>
              <a:buSzPts val="3700"/>
              <a:buNone/>
              <a:defRPr/>
            </a:lvl5pPr>
            <a:lvl6pPr lvl="5" algn="ctr" rtl="0">
              <a:spcBef>
                <a:spcPts val="0"/>
              </a:spcBef>
              <a:spcAft>
                <a:spcPts val="0"/>
              </a:spcAft>
              <a:buSzPts val="3700"/>
              <a:buNone/>
              <a:defRPr/>
            </a:lvl6pPr>
            <a:lvl7pPr lvl="6" algn="ctr" rtl="0">
              <a:spcBef>
                <a:spcPts val="0"/>
              </a:spcBef>
              <a:spcAft>
                <a:spcPts val="0"/>
              </a:spcAft>
              <a:buSzPts val="3700"/>
              <a:buNone/>
              <a:defRPr/>
            </a:lvl7pPr>
            <a:lvl8pPr lvl="7" algn="ctr" rtl="0">
              <a:spcBef>
                <a:spcPts val="0"/>
              </a:spcBef>
              <a:spcAft>
                <a:spcPts val="0"/>
              </a:spcAft>
              <a:buSzPts val="3700"/>
              <a:buNone/>
              <a:defRPr/>
            </a:lvl8pPr>
            <a:lvl9pPr lvl="8" algn="ctr" rtl="0">
              <a:spcBef>
                <a:spcPts val="0"/>
              </a:spcBef>
              <a:spcAft>
                <a:spcPts val="0"/>
              </a:spcAft>
              <a:buSzPts val="37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2"/>
        <p:cNvGrpSpPr/>
        <p:nvPr/>
      </p:nvGrpSpPr>
      <p:grpSpPr>
        <a:xfrm>
          <a:off x="0" y="0"/>
          <a:ext cx="0" cy="0"/>
          <a:chOff x="0" y="0"/>
          <a:chExt cx="0" cy="0"/>
        </a:xfrm>
      </p:grpSpPr>
      <p:sp>
        <p:nvSpPr>
          <p:cNvPr id="63" name="Google Shape;63;g6dad9273e7_0_53"/>
          <p:cNvSpPr txBox="1">
            <a:spLocks noGrp="1"/>
          </p:cNvSpPr>
          <p:nvPr>
            <p:ph type="body" idx="1"/>
          </p:nvPr>
        </p:nvSpPr>
        <p:spPr>
          <a:xfrm>
            <a:off x="297706" y="1353807"/>
            <a:ext cx="11666400" cy="4954500"/>
          </a:xfrm>
          <a:prstGeom prst="rect">
            <a:avLst/>
          </a:prstGeom>
          <a:noFill/>
          <a:ln>
            <a:noFill/>
          </a:ln>
        </p:spPr>
        <p:txBody>
          <a:bodyPr spcFirstLastPara="1" wrap="square" lIns="91425" tIns="45700" rIns="91425" bIns="45700" anchor="t" anchorCtr="0">
            <a:no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2100"/>
              </a:spcBef>
              <a:spcAft>
                <a:spcPts val="0"/>
              </a:spcAft>
              <a:buClr>
                <a:schemeClr val="dk1"/>
              </a:buClr>
              <a:buSzPts val="1800"/>
              <a:buChar char="●"/>
              <a:defRPr/>
            </a:lvl7pPr>
            <a:lvl8pPr marL="3657600" lvl="7" indent="-342900" algn="l" rtl="0">
              <a:spcBef>
                <a:spcPts val="2100"/>
              </a:spcBef>
              <a:spcAft>
                <a:spcPts val="0"/>
              </a:spcAft>
              <a:buClr>
                <a:schemeClr val="dk1"/>
              </a:buClr>
              <a:buSzPts val="1800"/>
              <a:buChar char="○"/>
              <a:defRPr/>
            </a:lvl8pPr>
            <a:lvl9pPr marL="4114800" lvl="8" indent="-342900" algn="l" rtl="0">
              <a:spcBef>
                <a:spcPts val="2100"/>
              </a:spcBef>
              <a:spcAft>
                <a:spcPts val="2100"/>
              </a:spcAft>
              <a:buClr>
                <a:schemeClr val="dk1"/>
              </a:buClr>
              <a:buSzPts val="1800"/>
              <a:buChar char="■"/>
              <a:defRPr/>
            </a:lvl9pPr>
          </a:lstStyle>
          <a:p>
            <a:endParaRPr/>
          </a:p>
        </p:txBody>
      </p:sp>
      <p:sp>
        <p:nvSpPr>
          <p:cNvPr id="64" name="Google Shape;64;g6dad9273e7_0_53"/>
          <p:cNvSpPr txBox="1"/>
          <p:nvPr/>
        </p:nvSpPr>
        <p:spPr>
          <a:xfrm>
            <a:off x="0" y="1"/>
            <a:ext cx="12192000" cy="1069800"/>
          </a:xfrm>
          <a:prstGeom prst="rect">
            <a:avLst/>
          </a:prstGeom>
          <a:solidFill>
            <a:srgbClr val="800000"/>
          </a:solidFill>
          <a:ln>
            <a:noFill/>
          </a:ln>
        </p:spPr>
        <p:txBody>
          <a:bodyPr spcFirstLastPara="1" wrap="square" lIns="121900" tIns="60950" rIns="121900" bIns="60950" anchor="ctr" anchorCtr="0">
            <a:noAutofit/>
          </a:bodyPr>
          <a:lstStyle/>
          <a:p>
            <a:pPr marL="0" marR="0" lvl="0" indent="0" algn="ctr" rtl="0">
              <a:spcBef>
                <a:spcPts val="0"/>
              </a:spcBef>
              <a:spcAft>
                <a:spcPts val="0"/>
              </a:spcAft>
              <a:buNone/>
            </a:pPr>
            <a:endParaRPr sz="3300" b="0" i="0" u="none" strike="noStrike" cap="none">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g6dad9273e7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1" name="Google Shape;11;g6dad9273e7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2100"/>
              </a:spcBef>
              <a:spcAft>
                <a:spcPts val="0"/>
              </a:spcAft>
              <a:buClr>
                <a:schemeClr val="dk2"/>
              </a:buClr>
              <a:buSzPts val="1900"/>
              <a:buChar char="○"/>
              <a:defRPr sz="1900">
                <a:solidFill>
                  <a:schemeClr val="dk2"/>
                </a:solidFill>
              </a:defRPr>
            </a:lvl2pPr>
            <a:lvl3pPr marL="1371600" lvl="2" indent="-349250">
              <a:lnSpc>
                <a:spcPct val="115000"/>
              </a:lnSpc>
              <a:spcBef>
                <a:spcPts val="2100"/>
              </a:spcBef>
              <a:spcAft>
                <a:spcPts val="0"/>
              </a:spcAft>
              <a:buClr>
                <a:schemeClr val="dk2"/>
              </a:buClr>
              <a:buSzPts val="1900"/>
              <a:buChar char="■"/>
              <a:defRPr sz="1900">
                <a:solidFill>
                  <a:schemeClr val="dk2"/>
                </a:solidFill>
              </a:defRPr>
            </a:lvl3pPr>
            <a:lvl4pPr marL="1828800" lvl="3" indent="-349250">
              <a:lnSpc>
                <a:spcPct val="115000"/>
              </a:lnSpc>
              <a:spcBef>
                <a:spcPts val="2100"/>
              </a:spcBef>
              <a:spcAft>
                <a:spcPts val="0"/>
              </a:spcAft>
              <a:buClr>
                <a:schemeClr val="dk2"/>
              </a:buClr>
              <a:buSzPts val="1900"/>
              <a:buChar char="●"/>
              <a:defRPr sz="1900">
                <a:solidFill>
                  <a:schemeClr val="dk2"/>
                </a:solidFill>
              </a:defRPr>
            </a:lvl4pPr>
            <a:lvl5pPr marL="2286000" lvl="4" indent="-349250">
              <a:lnSpc>
                <a:spcPct val="115000"/>
              </a:lnSpc>
              <a:spcBef>
                <a:spcPts val="2100"/>
              </a:spcBef>
              <a:spcAft>
                <a:spcPts val="0"/>
              </a:spcAft>
              <a:buClr>
                <a:schemeClr val="dk2"/>
              </a:buClr>
              <a:buSzPts val="1900"/>
              <a:buChar char="○"/>
              <a:defRPr sz="1900">
                <a:solidFill>
                  <a:schemeClr val="dk2"/>
                </a:solidFill>
              </a:defRPr>
            </a:lvl5pPr>
            <a:lvl6pPr marL="2743200" lvl="5" indent="-349250">
              <a:lnSpc>
                <a:spcPct val="115000"/>
              </a:lnSpc>
              <a:spcBef>
                <a:spcPts val="2100"/>
              </a:spcBef>
              <a:spcAft>
                <a:spcPts val="0"/>
              </a:spcAft>
              <a:buClr>
                <a:schemeClr val="dk2"/>
              </a:buClr>
              <a:buSzPts val="1900"/>
              <a:buChar char="■"/>
              <a:defRPr sz="1900">
                <a:solidFill>
                  <a:schemeClr val="dk2"/>
                </a:solidFill>
              </a:defRPr>
            </a:lvl6pPr>
            <a:lvl7pPr marL="3200400" lvl="6" indent="-349250">
              <a:lnSpc>
                <a:spcPct val="115000"/>
              </a:lnSpc>
              <a:spcBef>
                <a:spcPts val="2100"/>
              </a:spcBef>
              <a:spcAft>
                <a:spcPts val="0"/>
              </a:spcAft>
              <a:buClr>
                <a:schemeClr val="dk2"/>
              </a:buClr>
              <a:buSzPts val="1900"/>
              <a:buChar char="●"/>
              <a:defRPr sz="1900">
                <a:solidFill>
                  <a:schemeClr val="dk2"/>
                </a:solidFill>
              </a:defRPr>
            </a:lvl7pPr>
            <a:lvl8pPr marL="3657600" lvl="7" indent="-349250">
              <a:lnSpc>
                <a:spcPct val="115000"/>
              </a:lnSpc>
              <a:spcBef>
                <a:spcPts val="2100"/>
              </a:spcBef>
              <a:spcAft>
                <a:spcPts val="0"/>
              </a:spcAft>
              <a:buClr>
                <a:schemeClr val="dk2"/>
              </a:buClr>
              <a:buSzPts val="1900"/>
              <a:buChar char="○"/>
              <a:defRPr sz="1900">
                <a:solidFill>
                  <a:schemeClr val="dk2"/>
                </a:solidFill>
              </a:defRPr>
            </a:lvl8pPr>
            <a:lvl9pPr marL="4114800" lvl="8" indent="-349250">
              <a:lnSpc>
                <a:spcPct val="115000"/>
              </a:lnSpc>
              <a:spcBef>
                <a:spcPts val="2100"/>
              </a:spcBef>
              <a:spcAft>
                <a:spcPts val="2100"/>
              </a:spcAft>
              <a:buClr>
                <a:schemeClr val="dk2"/>
              </a:buClr>
              <a:buSzPts val="1900"/>
              <a:buChar char="■"/>
              <a:defRPr sz="1900">
                <a:solidFill>
                  <a:schemeClr val="dk2"/>
                </a:solidFill>
              </a:defRPr>
            </a:lvl9pPr>
          </a:lstStyle>
          <a:p>
            <a:endParaRPr/>
          </a:p>
        </p:txBody>
      </p:sp>
      <p:sp>
        <p:nvSpPr>
          <p:cNvPr id="12" name="Google Shape;12;g6dad9273e7_0_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github.com/dssg/mlpolicylab_fall26_bills1" TargetMode="External"/><Relationship Id="rId2" Type="http://schemas.openxmlformats.org/officeDocument/2006/relationships/hyperlink" Target="https://github.com/dssg/mlpolicylab_fall26_jail_mh1"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4.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3.svg"/><Relationship Id="rId4" Type="http://schemas.openxmlformats.org/officeDocument/2006/relationships/slideLayout" Target="../slideLayouts/slideLayout10.xml"/><Relationship Id="rId9" Type="http://schemas.openxmlformats.org/officeDocument/2006/relationships/image" Target="../media/image5.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4.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6.svg"/><Relationship Id="rId4" Type="http://schemas.openxmlformats.org/officeDocument/2006/relationships/slideLayout" Target="../slideLayouts/slideLayout10.xml"/><Relationship Id="rId9" Type="http://schemas.openxmlformats.org/officeDocument/2006/relationships/image" Target="../media/image5.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datasciencepublicpolicy.org/our-work/tools-guides/data-science-project-scoping-guide/"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
          <p:cNvSpPr txBox="1"/>
          <p:nvPr/>
        </p:nvSpPr>
        <p:spPr>
          <a:xfrm>
            <a:off x="0" y="1800161"/>
            <a:ext cx="12192000" cy="1029728"/>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4400" dirty="0">
                <a:solidFill>
                  <a:schemeClr val="dk1"/>
                </a:solidFill>
              </a:rPr>
              <a:t>Case Studies: ML Meets Public Policy</a:t>
            </a:r>
          </a:p>
        </p:txBody>
      </p:sp>
      <p:sp>
        <p:nvSpPr>
          <p:cNvPr id="70" name="Google Shape;70;p1"/>
          <p:cNvSpPr txBox="1"/>
          <p:nvPr/>
        </p:nvSpPr>
        <p:spPr>
          <a:xfrm>
            <a:off x="0" y="3429513"/>
            <a:ext cx="12192000" cy="130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dirty="0">
                <a:solidFill>
                  <a:srgbClr val="595959"/>
                </a:solidFill>
              </a:rPr>
              <a:t>Rayid Ghani</a:t>
            </a:r>
            <a:endParaRPr sz="2800" dirty="0">
              <a:solidFill>
                <a:srgbClr val="595959"/>
              </a:solidFill>
            </a:endParaRPr>
          </a:p>
        </p:txBody>
      </p:sp>
      <p:pic>
        <p:nvPicPr>
          <p:cNvPr id="71" name="Google Shape;71;p1"/>
          <p:cNvPicPr preferRelativeResize="0"/>
          <p:nvPr/>
        </p:nvPicPr>
        <p:blipFill>
          <a:blip r:embed="rId3">
            <a:alphaModFix/>
          </a:blip>
          <a:stretch>
            <a:fillRect/>
          </a:stretch>
        </p:blipFill>
        <p:spPr>
          <a:xfrm>
            <a:off x="3499638" y="4968362"/>
            <a:ext cx="5192713" cy="18134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23871C-7CA8-1448-8FFC-1AE6E1838941}"/>
              </a:ext>
            </a:extLst>
          </p:cNvPr>
          <p:cNvSpPr>
            <a:spLocks noGrp="1"/>
          </p:cNvSpPr>
          <p:nvPr>
            <p:ph type="title"/>
          </p:nvPr>
        </p:nvSpPr>
        <p:spPr/>
        <p:txBody>
          <a:bodyPr/>
          <a:lstStyle/>
          <a:p>
            <a:r>
              <a:rPr lang="en-US" dirty="0"/>
              <a:t>Things to remember</a:t>
            </a:r>
          </a:p>
        </p:txBody>
      </p:sp>
      <p:sp>
        <p:nvSpPr>
          <p:cNvPr id="4" name="Text Placeholder 3">
            <a:extLst>
              <a:ext uri="{FF2B5EF4-FFF2-40B4-BE49-F238E27FC236}">
                <a16:creationId xmlns:a16="http://schemas.microsoft.com/office/drawing/2014/main" id="{5E600BA7-FA45-884F-9820-9E5F2CB7AA48}"/>
              </a:ext>
            </a:extLst>
          </p:cNvPr>
          <p:cNvSpPr>
            <a:spLocks noGrp="1"/>
          </p:cNvSpPr>
          <p:nvPr>
            <p:ph type="body" idx="1"/>
          </p:nvPr>
        </p:nvSpPr>
        <p:spPr/>
        <p:txBody>
          <a:bodyPr lIns="118872"/>
          <a:lstStyle/>
          <a:p>
            <a:r>
              <a:rPr lang="en-US" dirty="0"/>
              <a:t>Friday session on remote workflows and accessing project data</a:t>
            </a:r>
          </a:p>
          <a:p>
            <a:endParaRPr lang="en-US" dirty="0"/>
          </a:p>
          <a:p>
            <a:pPr>
              <a:lnSpc>
                <a:spcPct val="100000"/>
              </a:lnSpc>
            </a:pPr>
            <a:r>
              <a:rPr lang="en-US" dirty="0"/>
              <a:t>Focus for this week is getting to know:</a:t>
            </a:r>
          </a:p>
          <a:p>
            <a:pPr lvl="1">
              <a:lnSpc>
                <a:spcPct val="100000"/>
              </a:lnSpc>
              <a:spcBef>
                <a:spcPts val="300"/>
              </a:spcBef>
            </a:pPr>
            <a:r>
              <a:rPr lang="en-US" dirty="0"/>
              <a:t>Your team</a:t>
            </a:r>
          </a:p>
          <a:p>
            <a:pPr lvl="1">
              <a:lnSpc>
                <a:spcPct val="100000"/>
              </a:lnSpc>
              <a:spcBef>
                <a:spcPts val="300"/>
              </a:spcBef>
            </a:pPr>
            <a:r>
              <a:rPr lang="en-US" dirty="0"/>
              <a:t>Your project</a:t>
            </a:r>
          </a:p>
          <a:p>
            <a:pPr lvl="1">
              <a:lnSpc>
                <a:spcPct val="100000"/>
              </a:lnSpc>
              <a:spcBef>
                <a:spcPts val="300"/>
              </a:spcBef>
            </a:pPr>
            <a:r>
              <a:rPr lang="en-US" dirty="0"/>
              <a:t>Your data</a:t>
            </a:r>
          </a:p>
          <a:p>
            <a:pPr marL="565150" lvl="1" indent="0">
              <a:lnSpc>
                <a:spcPct val="100000"/>
              </a:lnSpc>
              <a:spcBef>
                <a:spcPts val="300"/>
              </a:spcBef>
              <a:buNone/>
            </a:pPr>
            <a:endParaRPr lang="en-US" dirty="0"/>
          </a:p>
          <a:p>
            <a:pPr marL="565150" lvl="1" indent="0">
              <a:lnSpc>
                <a:spcPct val="100000"/>
              </a:lnSpc>
              <a:spcBef>
                <a:spcPts val="300"/>
              </a:spcBef>
              <a:buNone/>
            </a:pPr>
            <a:r>
              <a:rPr lang="en-US" b="1" dirty="0"/>
              <a:t>Make sure to set up a time with Logan or me (office hours) to go over the project this week (as a team)</a:t>
            </a:r>
            <a:br>
              <a:rPr lang="en-US" dirty="0"/>
            </a:br>
            <a:endParaRPr lang="en-US" dirty="0"/>
          </a:p>
          <a:p>
            <a:r>
              <a:rPr lang="en-US" dirty="0"/>
              <a:t>Following week:</a:t>
            </a:r>
          </a:p>
          <a:p>
            <a:pPr lvl="1">
              <a:spcBef>
                <a:spcPts val="0"/>
              </a:spcBef>
            </a:pPr>
            <a:r>
              <a:rPr lang="en-US" sz="2200" dirty="0">
                <a:solidFill>
                  <a:srgbClr val="C00000"/>
                </a:solidFill>
              </a:rPr>
              <a:t>Project Proposal</a:t>
            </a:r>
            <a:r>
              <a:rPr lang="en-US" sz="2200" dirty="0"/>
              <a:t> </a:t>
            </a:r>
            <a:r>
              <a:rPr lang="en-US" sz="2200" dirty="0">
                <a:highlight>
                  <a:srgbClr val="FFFF00"/>
                </a:highlight>
              </a:rPr>
              <a:t>(Tuesday, Sep 15)</a:t>
            </a:r>
          </a:p>
          <a:p>
            <a:pPr marL="76200" indent="0">
              <a:buNone/>
            </a:pPr>
            <a:endParaRPr lang="en-US" dirty="0"/>
          </a:p>
        </p:txBody>
      </p:sp>
    </p:spTree>
    <p:extLst>
      <p:ext uri="{BB962C8B-B14F-4D97-AF65-F5344CB8AC3E}">
        <p14:creationId xmlns:p14="http://schemas.microsoft.com/office/powerpoint/2010/main" val="1285932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54AB-463D-C8BD-6D43-AFD2F76CCAFD}"/>
              </a:ext>
            </a:extLst>
          </p:cNvPr>
          <p:cNvSpPr>
            <a:spLocks noGrp="1"/>
          </p:cNvSpPr>
          <p:nvPr>
            <p:ph type="title"/>
          </p:nvPr>
        </p:nvSpPr>
        <p:spPr/>
        <p:txBody>
          <a:bodyPr/>
          <a:lstStyle/>
          <a:p>
            <a:r>
              <a:rPr lang="en-US" dirty="0"/>
              <a:t>Plan for today</a:t>
            </a:r>
          </a:p>
        </p:txBody>
      </p:sp>
      <p:sp>
        <p:nvSpPr>
          <p:cNvPr id="3" name="Text Placeholder 2">
            <a:extLst>
              <a:ext uri="{FF2B5EF4-FFF2-40B4-BE49-F238E27FC236}">
                <a16:creationId xmlns:a16="http://schemas.microsoft.com/office/drawing/2014/main" id="{B0E965DE-0B89-AFAB-BC60-9EF772F28200}"/>
              </a:ext>
            </a:extLst>
          </p:cNvPr>
          <p:cNvSpPr>
            <a:spLocks noGrp="1"/>
          </p:cNvSpPr>
          <p:nvPr>
            <p:ph type="body" idx="1"/>
          </p:nvPr>
        </p:nvSpPr>
        <p:spPr/>
        <p:txBody>
          <a:bodyPr/>
          <a:lstStyle/>
          <a:p>
            <a:r>
              <a:rPr lang="en-US" dirty="0"/>
              <a:t>Quick note on project and teamwork</a:t>
            </a:r>
          </a:p>
          <a:p>
            <a:endParaRPr lang="en-US" dirty="0"/>
          </a:p>
          <a:p>
            <a:r>
              <a:rPr lang="en-US" dirty="0"/>
              <a:t>Finish up Scoping</a:t>
            </a:r>
          </a:p>
          <a:p>
            <a:endParaRPr lang="en-US" dirty="0"/>
          </a:p>
          <a:p>
            <a:r>
              <a:rPr lang="en-US" dirty="0"/>
              <a:t>Discuss Dengue case study (reading)</a:t>
            </a:r>
          </a:p>
        </p:txBody>
      </p:sp>
    </p:spTree>
    <p:extLst>
      <p:ext uri="{BB962C8B-B14F-4D97-AF65-F5344CB8AC3E}">
        <p14:creationId xmlns:p14="http://schemas.microsoft.com/office/powerpoint/2010/main" val="2587940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23871C-7CA8-1448-8FFC-1AE6E1838941}"/>
              </a:ext>
            </a:extLst>
          </p:cNvPr>
          <p:cNvSpPr>
            <a:spLocks noGrp="1"/>
          </p:cNvSpPr>
          <p:nvPr>
            <p:ph type="title"/>
          </p:nvPr>
        </p:nvSpPr>
        <p:spPr/>
        <p:txBody>
          <a:bodyPr/>
          <a:lstStyle/>
          <a:p>
            <a:r>
              <a:rPr lang="en-US" dirty="0"/>
              <a:t>Project Info</a:t>
            </a:r>
          </a:p>
        </p:txBody>
      </p:sp>
      <p:sp>
        <p:nvSpPr>
          <p:cNvPr id="4" name="Text Placeholder 3">
            <a:extLst>
              <a:ext uri="{FF2B5EF4-FFF2-40B4-BE49-F238E27FC236}">
                <a16:creationId xmlns:a16="http://schemas.microsoft.com/office/drawing/2014/main" id="{5E600BA7-FA45-884F-9820-9E5F2CB7AA48}"/>
              </a:ext>
            </a:extLst>
          </p:cNvPr>
          <p:cNvSpPr>
            <a:spLocks noGrp="1"/>
          </p:cNvSpPr>
          <p:nvPr>
            <p:ph type="body" idx="1"/>
          </p:nvPr>
        </p:nvSpPr>
        <p:spPr>
          <a:xfrm>
            <a:off x="170273" y="1356867"/>
            <a:ext cx="11360700" cy="4555200"/>
          </a:xfrm>
        </p:spPr>
        <p:txBody>
          <a:bodyPr/>
          <a:lstStyle/>
          <a:p>
            <a:r>
              <a:rPr lang="en-US" dirty="0"/>
              <a:t>GitHub Repos:</a:t>
            </a:r>
            <a:br>
              <a:rPr lang="en-US" dirty="0"/>
            </a:br>
            <a:r>
              <a:rPr lang="en-US" dirty="0"/>
              <a:t>https://github.com/dssg/mlpolicylab_fall26_{team_name}</a:t>
            </a:r>
          </a:p>
          <a:p>
            <a:pPr lvl="1" fontAlgn="t">
              <a:lnSpc>
                <a:spcPct val="100000"/>
              </a:lnSpc>
            </a:pPr>
            <a:r>
              <a:rPr lang="en-US" b="1" dirty="0">
                <a:hlinkClick r:id="rId2"/>
              </a:rPr>
              <a:t>mlpolicylab_fall26_jail_mh1</a:t>
            </a:r>
            <a:r>
              <a:rPr lang="en-US" b="1" dirty="0"/>
              <a:t>,2</a:t>
            </a:r>
          </a:p>
          <a:p>
            <a:pPr lvl="1" fontAlgn="t">
              <a:lnSpc>
                <a:spcPct val="100000"/>
              </a:lnSpc>
            </a:pPr>
            <a:r>
              <a:rPr lang="en-US" b="1" dirty="0">
                <a:hlinkClick r:id="rId3"/>
              </a:rPr>
              <a:t>mlpolicylab_fall26_bills1</a:t>
            </a:r>
            <a:r>
              <a:rPr lang="en-US" b="1" dirty="0"/>
              <a:t>,2</a:t>
            </a:r>
            <a:br>
              <a:rPr lang="en-US" dirty="0"/>
            </a:br>
            <a:endParaRPr lang="en-US" dirty="0">
              <a:solidFill>
                <a:srgbClr val="C00000"/>
              </a:solidFill>
            </a:endParaRPr>
          </a:p>
          <a:p>
            <a:r>
              <a:rPr lang="en-US" dirty="0">
                <a:solidFill>
                  <a:schemeClr val="tx1"/>
                </a:solidFill>
              </a:rPr>
              <a:t>Database (same server, different </a:t>
            </a:r>
            <a:r>
              <a:rPr lang="en-US" dirty="0" err="1">
                <a:solidFill>
                  <a:schemeClr val="tx1"/>
                </a:solidFill>
              </a:rPr>
              <a:t>db</a:t>
            </a:r>
            <a:r>
              <a:rPr lang="en-US" dirty="0">
                <a:solidFill>
                  <a:schemeClr val="tx1"/>
                </a:solidFill>
              </a:rPr>
              <a:t> name)</a:t>
            </a:r>
          </a:p>
          <a:p>
            <a:pPr lvl="1"/>
            <a:r>
              <a:rPr lang="en-US" dirty="0">
                <a:solidFill>
                  <a:schemeClr val="tx1"/>
                </a:solidFill>
              </a:rPr>
              <a:t> bills_passage_bills1, bills_passage_bills2, johnson_county_ddj_jail_mh1, johnson_county_ddj_jail_mh2</a:t>
            </a:r>
          </a:p>
          <a:p>
            <a:endParaRPr lang="en-US" dirty="0">
              <a:solidFill>
                <a:schemeClr val="tx1"/>
              </a:solidFill>
            </a:endParaRPr>
          </a:p>
          <a:p>
            <a:r>
              <a:rPr lang="en-US" dirty="0">
                <a:solidFill>
                  <a:schemeClr val="tx1"/>
                </a:solidFill>
              </a:rPr>
              <a:t>Project directory on server</a:t>
            </a:r>
          </a:p>
          <a:p>
            <a:endParaRPr lang="en-US" dirty="0">
              <a:solidFill>
                <a:schemeClr val="tx1"/>
              </a:solidFill>
            </a:endParaRPr>
          </a:p>
          <a:p>
            <a:r>
              <a:rPr lang="en-US" dirty="0">
                <a:solidFill>
                  <a:schemeClr val="tx1"/>
                </a:solidFill>
              </a:rPr>
              <a:t>Private Slack channel</a:t>
            </a:r>
          </a:p>
          <a:p>
            <a:pPr marL="76200" indent="0">
              <a:buNone/>
            </a:pPr>
            <a:endParaRPr lang="en-US" dirty="0"/>
          </a:p>
        </p:txBody>
      </p:sp>
    </p:spTree>
    <p:extLst>
      <p:ext uri="{BB962C8B-B14F-4D97-AF65-F5344CB8AC3E}">
        <p14:creationId xmlns:p14="http://schemas.microsoft.com/office/powerpoint/2010/main" val="4042955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a:t> Working with Your Project Team</a:t>
            </a:r>
          </a:p>
        </p:txBody>
      </p:sp>
      <p:sp>
        <p:nvSpPr>
          <p:cNvPr id="8195" name="Rectangle 3"/>
          <p:cNvSpPr>
            <a:spLocks noGrp="1" noChangeArrowheads="1"/>
          </p:cNvSpPr>
          <p:nvPr>
            <p:ph type="body" idx="1"/>
          </p:nvPr>
        </p:nvSpPr>
        <p:spPr>
          <a:xfrm>
            <a:off x="207800" y="1709433"/>
            <a:ext cx="11776300" cy="4555200"/>
          </a:xfrm>
        </p:spPr>
        <p:txBody>
          <a:bodyPr/>
          <a:lstStyle/>
          <a:p>
            <a:pPr>
              <a:lnSpc>
                <a:spcPct val="150000"/>
              </a:lnSpc>
            </a:pPr>
            <a:r>
              <a:rPr lang="en-US" altLang="en-US" b="1" dirty="0"/>
              <a:t>Spend some time up front figuring out how to work as a team and work styles</a:t>
            </a:r>
            <a:br>
              <a:rPr lang="en-US" altLang="en-US" b="1" dirty="0"/>
            </a:br>
            <a:endParaRPr lang="en-US" altLang="en-US" b="1" dirty="0"/>
          </a:p>
          <a:p>
            <a:pPr>
              <a:lnSpc>
                <a:spcPct val="150000"/>
              </a:lnSpc>
            </a:pPr>
            <a:r>
              <a:rPr lang="en-US" altLang="en-US" dirty="0"/>
              <a:t>Everyone should participate in </a:t>
            </a:r>
            <a:r>
              <a:rPr lang="en-US" altLang="en-US" b="1" dirty="0">
                <a:solidFill>
                  <a:srgbClr val="FF0000"/>
                </a:solidFill>
              </a:rPr>
              <a:t>all</a:t>
            </a:r>
            <a:r>
              <a:rPr lang="en-US" altLang="en-US" dirty="0"/>
              <a:t> aspects of project</a:t>
            </a:r>
          </a:p>
          <a:p>
            <a:pPr lvl="1">
              <a:lnSpc>
                <a:spcPct val="100000"/>
              </a:lnSpc>
            </a:pPr>
            <a:r>
              <a:rPr lang="en-US" altLang="en-US" dirty="0"/>
              <a:t>No individual should do the majority of the python coding, SQL writing, report writing</a:t>
            </a:r>
            <a:br>
              <a:rPr lang="en-US" altLang="en-US" dirty="0"/>
            </a:br>
            <a:endParaRPr lang="en-US" altLang="en-US" dirty="0"/>
          </a:p>
          <a:p>
            <a:pPr>
              <a:lnSpc>
                <a:spcPct val="150000"/>
              </a:lnSpc>
            </a:pPr>
            <a:r>
              <a:rPr lang="en-US" altLang="en-US" dirty="0"/>
              <a:t>However, you should divide up different pieces of the work</a:t>
            </a:r>
          </a:p>
          <a:p>
            <a:pPr lvl="1">
              <a:lnSpc>
                <a:spcPct val="100000"/>
              </a:lnSpc>
            </a:pPr>
            <a:r>
              <a:rPr lang="en-US" altLang="en-US" dirty="0"/>
              <a:t>For instance, working on different parts of the pipeline code in parallel or splitting up sections of the report</a:t>
            </a:r>
          </a:p>
        </p:txBody>
      </p:sp>
    </p:spTree>
    <p:extLst>
      <p:ext uri="{BB962C8B-B14F-4D97-AF65-F5344CB8AC3E}">
        <p14:creationId xmlns:p14="http://schemas.microsoft.com/office/powerpoint/2010/main" val="2446059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a:t> Working with Your Project Team</a:t>
            </a:r>
          </a:p>
        </p:txBody>
      </p:sp>
      <p:sp>
        <p:nvSpPr>
          <p:cNvPr id="8195" name="Rectangle 3"/>
          <p:cNvSpPr>
            <a:spLocks noGrp="1" noChangeArrowheads="1"/>
          </p:cNvSpPr>
          <p:nvPr>
            <p:ph type="body" idx="1"/>
          </p:nvPr>
        </p:nvSpPr>
        <p:spPr>
          <a:xfrm>
            <a:off x="207750" y="1548990"/>
            <a:ext cx="11776400" cy="4555200"/>
          </a:xfrm>
        </p:spPr>
        <p:txBody>
          <a:bodyPr/>
          <a:lstStyle/>
          <a:p>
            <a:pPr>
              <a:lnSpc>
                <a:spcPct val="150000"/>
              </a:lnSpc>
            </a:pPr>
            <a:r>
              <a:rPr lang="en-US" altLang="en-US" dirty="0"/>
              <a:t>We’re providing class time to make it easier to coordinate with your group and get feedback from peers and instructors, but you won’t be able to complete the project just in this allotted time</a:t>
            </a:r>
            <a:br>
              <a:rPr lang="en-US" altLang="en-US" dirty="0"/>
            </a:br>
            <a:endParaRPr lang="en-US" altLang="en-US" dirty="0"/>
          </a:p>
          <a:p>
            <a:pPr>
              <a:lnSpc>
                <a:spcPct val="150000"/>
              </a:lnSpc>
            </a:pPr>
            <a:r>
              <a:rPr lang="en-US" altLang="en-US" dirty="0"/>
              <a:t>Tools for coordination:</a:t>
            </a:r>
          </a:p>
          <a:p>
            <a:pPr lvl="1">
              <a:lnSpc>
                <a:spcPct val="150000"/>
              </a:lnSpc>
            </a:pPr>
            <a:r>
              <a:rPr lang="en-US" altLang="en-US" dirty="0"/>
              <a:t>Slack: we’ve created group-level channels. Additionally, feel free to use group DMs and video calls with your group to coordinate as well.</a:t>
            </a:r>
          </a:p>
          <a:p>
            <a:pPr lvl="1">
              <a:lnSpc>
                <a:spcPct val="150000"/>
              </a:lnSpc>
            </a:pPr>
            <a:r>
              <a:rPr lang="en-US" altLang="en-US" dirty="0"/>
              <a:t>Many good free options for task tracking/management: </a:t>
            </a:r>
            <a:r>
              <a:rPr lang="en-US" altLang="en-US" dirty="0" err="1"/>
              <a:t>github</a:t>
            </a:r>
            <a:r>
              <a:rPr lang="en-US" altLang="en-US" dirty="0"/>
              <a:t> issues or project boards, </a:t>
            </a:r>
            <a:r>
              <a:rPr lang="en-US" altLang="en-US" dirty="0" err="1"/>
              <a:t>trello</a:t>
            </a:r>
            <a:r>
              <a:rPr lang="en-US" altLang="en-US" dirty="0"/>
              <a:t>, etc.</a:t>
            </a:r>
          </a:p>
        </p:txBody>
      </p:sp>
    </p:spTree>
    <p:extLst>
      <p:ext uri="{BB962C8B-B14F-4D97-AF65-F5344CB8AC3E}">
        <p14:creationId xmlns:p14="http://schemas.microsoft.com/office/powerpoint/2010/main" val="214374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a:t> Working with Your Project Team</a:t>
            </a:r>
          </a:p>
        </p:txBody>
      </p:sp>
      <p:sp>
        <p:nvSpPr>
          <p:cNvPr id="8195" name="Rectangle 3"/>
          <p:cNvSpPr>
            <a:spLocks noGrp="1" noChangeArrowheads="1"/>
          </p:cNvSpPr>
          <p:nvPr>
            <p:ph type="body" idx="1"/>
          </p:nvPr>
        </p:nvSpPr>
        <p:spPr>
          <a:xfrm>
            <a:off x="207750" y="1548990"/>
            <a:ext cx="11776400" cy="4555200"/>
          </a:xfrm>
        </p:spPr>
        <p:txBody>
          <a:bodyPr/>
          <a:lstStyle/>
          <a:p>
            <a:pPr>
              <a:lnSpc>
                <a:spcPct val="150000"/>
              </a:lnSpc>
            </a:pPr>
            <a:r>
              <a:rPr lang="en-US" altLang="en-US" b="1" dirty="0"/>
              <a:t>Active participation</a:t>
            </a:r>
            <a:r>
              <a:rPr lang="en-US" altLang="en-US" dirty="0"/>
              <a:t> in the group work throughout the entire semester is required by all the team members, and a very large component of your grade</a:t>
            </a:r>
            <a:br>
              <a:rPr lang="en-US" altLang="en-US" dirty="0"/>
            </a:br>
            <a:endParaRPr lang="en-US" altLang="en-US" dirty="0"/>
          </a:p>
          <a:p>
            <a:pPr>
              <a:lnSpc>
                <a:spcPct val="150000"/>
              </a:lnSpc>
            </a:pPr>
            <a:r>
              <a:rPr lang="en-US" altLang="en-US" b="1" dirty="0"/>
              <a:t>Collaboration is encouraged</a:t>
            </a:r>
            <a:r>
              <a:rPr lang="en-US" altLang="en-US" dirty="0"/>
              <a:t>, both within and across teams! Learning from each others’ strengths is a big benefit of group work, and you should feel free to discuss strategies and approaches with other teams (i.e., it’s not a competition)</a:t>
            </a:r>
            <a:br>
              <a:rPr lang="en-US" altLang="en-US" dirty="0"/>
            </a:br>
            <a:endParaRPr lang="en-US" altLang="en-US" dirty="0"/>
          </a:p>
          <a:p>
            <a:pPr>
              <a:lnSpc>
                <a:spcPct val="150000"/>
              </a:lnSpc>
            </a:pPr>
            <a:r>
              <a:rPr lang="en-US" altLang="en-US" b="1" dirty="0"/>
              <a:t>Pacing your work</a:t>
            </a:r>
            <a:r>
              <a:rPr lang="en-US" altLang="en-US" dirty="0"/>
              <a:t> is important. You won’t be able to do everything the week before the final report, and if everyone tries to, you’ll break the server.</a:t>
            </a:r>
          </a:p>
        </p:txBody>
      </p:sp>
    </p:spTree>
    <p:extLst>
      <p:ext uri="{BB962C8B-B14F-4D97-AF65-F5344CB8AC3E}">
        <p14:creationId xmlns:p14="http://schemas.microsoft.com/office/powerpoint/2010/main" val="2457927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E600BA7-FA45-884F-9820-9E5F2CB7AA48}"/>
              </a:ext>
            </a:extLst>
          </p:cNvPr>
          <p:cNvSpPr>
            <a:spLocks noGrp="1"/>
          </p:cNvSpPr>
          <p:nvPr>
            <p:ph type="body" idx="1"/>
          </p:nvPr>
        </p:nvSpPr>
        <p:spPr>
          <a:xfrm>
            <a:off x="210065" y="2724664"/>
            <a:ext cx="11566285" cy="1408672"/>
          </a:xfrm>
        </p:spPr>
        <p:txBody>
          <a:bodyPr/>
          <a:lstStyle/>
          <a:p>
            <a:pPr marL="76200" indent="0" algn="ctr">
              <a:buNone/>
            </a:pPr>
            <a:r>
              <a:rPr lang="en-US" sz="4800" dirty="0"/>
              <a:t>Past experiences with project groups or questions/feedback about this semester?</a:t>
            </a:r>
          </a:p>
        </p:txBody>
      </p:sp>
      <p:sp>
        <p:nvSpPr>
          <p:cNvPr id="3" name="Title 1">
            <a:extLst>
              <a:ext uri="{FF2B5EF4-FFF2-40B4-BE49-F238E27FC236}">
                <a16:creationId xmlns:a16="http://schemas.microsoft.com/office/drawing/2014/main" id="{9CDFC252-FA93-E641-BB21-4E80983D7592}"/>
              </a:ext>
            </a:extLst>
          </p:cNvPr>
          <p:cNvSpPr>
            <a:spLocks noGrp="1"/>
          </p:cNvSpPr>
          <p:nvPr>
            <p:ph type="title"/>
          </p:nvPr>
        </p:nvSpPr>
        <p:spPr>
          <a:xfrm>
            <a:off x="415600" y="593367"/>
            <a:ext cx="11360700" cy="763500"/>
          </a:xfrm>
        </p:spPr>
        <p:txBody>
          <a:bodyPr/>
          <a:lstStyle/>
          <a:p>
            <a:pPr algn="ctr"/>
            <a:r>
              <a:rPr lang="en-US" dirty="0"/>
              <a:t>DISCUSSION QUESTION</a:t>
            </a:r>
          </a:p>
        </p:txBody>
      </p:sp>
    </p:spTree>
    <p:extLst>
      <p:ext uri="{BB962C8B-B14F-4D97-AF65-F5344CB8AC3E}">
        <p14:creationId xmlns:p14="http://schemas.microsoft.com/office/powerpoint/2010/main" val="1608946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F2A94-A63F-6149-AA28-2E35B60E3D3E}"/>
              </a:ext>
            </a:extLst>
          </p:cNvPr>
          <p:cNvSpPr>
            <a:spLocks noGrp="1"/>
          </p:cNvSpPr>
          <p:nvPr>
            <p:ph type="title"/>
          </p:nvPr>
        </p:nvSpPr>
        <p:spPr/>
        <p:txBody>
          <a:bodyPr/>
          <a:lstStyle/>
          <a:p>
            <a:endParaRPr lang="en-US"/>
          </a:p>
        </p:txBody>
      </p:sp>
      <p:graphicFrame>
        <p:nvGraphicFramePr>
          <p:cNvPr id="3" name="Diagram 2">
            <a:extLst>
              <a:ext uri="{FF2B5EF4-FFF2-40B4-BE49-F238E27FC236}">
                <a16:creationId xmlns:a16="http://schemas.microsoft.com/office/drawing/2014/main" id="{8E902576-68A9-6E48-B0FE-5B1889953DC8}"/>
              </a:ext>
            </a:extLst>
          </p:cNvPr>
          <p:cNvGraphicFramePr/>
          <p:nvPr>
            <p:extLst>
              <p:ext uri="{D42A27DB-BD31-4B8C-83A1-F6EECF244321}">
                <p14:modId xmlns:p14="http://schemas.microsoft.com/office/powerpoint/2010/main" val="1737878827"/>
              </p:ext>
            </p:extLst>
          </p:nvPr>
        </p:nvGraphicFramePr>
        <p:xfrm>
          <a:off x="180467" y="0"/>
          <a:ext cx="117764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98F511D0-5BAA-BB48-9F99-3049703FF2BD}"/>
              </a:ext>
            </a:extLst>
          </p:cNvPr>
          <p:cNvSpPr/>
          <p:nvPr/>
        </p:nvSpPr>
        <p:spPr>
          <a:xfrm>
            <a:off x="42040" y="221768"/>
            <a:ext cx="2534195" cy="1789611"/>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4855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804F-1831-E540-A1DC-073BA8437BAB}"/>
              </a:ext>
            </a:extLst>
          </p:cNvPr>
          <p:cNvSpPr>
            <a:spLocks noGrp="1"/>
          </p:cNvSpPr>
          <p:nvPr>
            <p:ph type="title"/>
          </p:nvPr>
        </p:nvSpPr>
        <p:spPr/>
        <p:txBody>
          <a:bodyPr/>
          <a:lstStyle/>
          <a:p>
            <a:r>
              <a:rPr lang="en-US" dirty="0"/>
              <a:t>Case Study</a:t>
            </a:r>
          </a:p>
        </p:txBody>
      </p:sp>
      <p:pic>
        <p:nvPicPr>
          <p:cNvPr id="4" name="Picture 3">
            <a:extLst>
              <a:ext uri="{FF2B5EF4-FFF2-40B4-BE49-F238E27FC236}">
                <a16:creationId xmlns:a16="http://schemas.microsoft.com/office/drawing/2014/main" id="{51603EA9-D766-944A-8E3A-F6DF40F326AA}"/>
              </a:ext>
            </a:extLst>
          </p:cNvPr>
          <p:cNvPicPr>
            <a:picLocks noChangeAspect="1"/>
          </p:cNvPicPr>
          <p:nvPr/>
        </p:nvPicPr>
        <p:blipFill>
          <a:blip r:embed="rId3"/>
          <a:stretch>
            <a:fillRect/>
          </a:stretch>
        </p:blipFill>
        <p:spPr>
          <a:xfrm>
            <a:off x="888950" y="1670050"/>
            <a:ext cx="10414000" cy="3517900"/>
          </a:xfrm>
          <a:prstGeom prst="rect">
            <a:avLst/>
          </a:prstGeom>
        </p:spPr>
      </p:pic>
    </p:spTree>
    <p:extLst>
      <p:ext uri="{BB962C8B-B14F-4D97-AF65-F5344CB8AC3E}">
        <p14:creationId xmlns:p14="http://schemas.microsoft.com/office/powerpoint/2010/main" val="2039079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804F-1831-E540-A1DC-073BA8437BAB}"/>
              </a:ext>
            </a:extLst>
          </p:cNvPr>
          <p:cNvSpPr>
            <a:spLocks noGrp="1"/>
          </p:cNvSpPr>
          <p:nvPr>
            <p:ph type="title"/>
          </p:nvPr>
        </p:nvSpPr>
        <p:spPr/>
        <p:txBody>
          <a:bodyPr/>
          <a:lstStyle/>
          <a:p>
            <a:r>
              <a:rPr lang="en-US" dirty="0"/>
              <a:t>Case Study</a:t>
            </a:r>
          </a:p>
        </p:txBody>
      </p:sp>
      <p:sp>
        <p:nvSpPr>
          <p:cNvPr id="6" name="Google Shape;205;p17">
            <a:extLst>
              <a:ext uri="{FF2B5EF4-FFF2-40B4-BE49-F238E27FC236}">
                <a16:creationId xmlns:a16="http://schemas.microsoft.com/office/drawing/2014/main" id="{662D86EB-0258-0B4A-BD6B-21DB54554E75}"/>
              </a:ext>
            </a:extLst>
          </p:cNvPr>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3200"/>
              <a:buNone/>
            </a:pPr>
            <a:endParaRPr lang="en-US" sz="4000" dirty="0">
              <a:solidFill>
                <a:srgbClr val="000000"/>
              </a:solidFill>
            </a:endParaRPr>
          </a:p>
          <a:p>
            <a:pPr marL="0" lvl="0" indent="0" algn="l" rtl="0">
              <a:spcBef>
                <a:spcPts val="0"/>
              </a:spcBef>
              <a:spcAft>
                <a:spcPts val="0"/>
              </a:spcAft>
              <a:buClr>
                <a:srgbClr val="000000"/>
              </a:buClr>
              <a:buSzPts val="3200"/>
              <a:buNone/>
            </a:pPr>
            <a:endParaRPr lang="en-US" sz="4000" dirty="0">
              <a:solidFill>
                <a:srgbClr val="000000"/>
              </a:solidFill>
            </a:endParaRPr>
          </a:p>
          <a:p>
            <a:pPr marL="0" lvl="0" indent="0">
              <a:buClr>
                <a:srgbClr val="000000"/>
              </a:buClr>
              <a:buSzPts val="3200"/>
              <a:buNone/>
            </a:pPr>
            <a:r>
              <a:rPr lang="en-US" sz="4000" dirty="0">
                <a:solidFill>
                  <a:srgbClr val="000000"/>
                </a:solidFill>
              </a:rPr>
              <a:t>If you were scoping the project described here, how would you describe the overall goal?</a:t>
            </a:r>
          </a:p>
          <a:p>
            <a:pPr marL="0" lvl="0" indent="0">
              <a:buClr>
                <a:srgbClr val="000000"/>
              </a:buClr>
              <a:buSzPts val="3200"/>
              <a:buNone/>
            </a:pPr>
            <a:endParaRPr lang="en-US" sz="4000" dirty="0">
              <a:solidFill>
                <a:srgbClr val="000000"/>
              </a:solidFill>
            </a:endParaRPr>
          </a:p>
          <a:p>
            <a:pPr marL="0" lvl="0" indent="0">
              <a:buClr>
                <a:srgbClr val="000000"/>
              </a:buClr>
              <a:buSzPts val="3200"/>
              <a:buNone/>
            </a:pPr>
            <a:endParaRPr sz="4000" dirty="0">
              <a:solidFill>
                <a:srgbClr val="000000"/>
              </a:solidFill>
            </a:endParaRPr>
          </a:p>
        </p:txBody>
      </p:sp>
    </p:spTree>
    <p:extLst>
      <p:ext uri="{BB962C8B-B14F-4D97-AF65-F5344CB8AC3E}">
        <p14:creationId xmlns:p14="http://schemas.microsoft.com/office/powerpoint/2010/main" val="639899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F3C6A7-76EE-07E9-7238-EC3F04FD94A7}"/>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11F2AF0-30C3-927A-0D7C-4986024DBABC}"/>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500" b="1">
                <a:solidFill>
                  <a:srgbClr val="000000"/>
                </a:solidFill>
              </a:rPr>
              <a:t>
If you were scoping the project described here, how would you describe the overall goal?
</a:t>
            </a:r>
          </a:p>
        </p:txBody>
      </p:sp>
      <p:sp>
        <p:nvSpPr>
          <p:cNvPr id="4" name="Rectangle 3">
            <a:extLst>
              <a:ext uri="{FF2B5EF4-FFF2-40B4-BE49-F238E27FC236}">
                <a16:creationId xmlns:a16="http://schemas.microsoft.com/office/drawing/2014/main" id="{36C9B8DA-C11C-AF99-66AE-0E4189592632}"/>
              </a:ext>
            </a:extLst>
          </p:cNvPr>
          <p:cNvSpPr/>
          <p:nvPr/>
        </p:nvSpPr>
        <p:spPr>
          <a:xfrm>
            <a:off x="0" y="5820032"/>
            <a:ext cx="12192001" cy="1037968"/>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92" rIns="1852888" bIns="203886"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2E75C080-C21D-8A12-13D9-B77E8973F6D8}"/>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0AB3CF34-034A-72C5-5EDF-5FA5731E9AFF}"/>
              </a:ext>
            </a:extLst>
          </p:cNvPr>
          <p:cNvSpPr/>
          <p:nvPr/>
        </p:nvSpPr>
        <p:spPr>
          <a:xfrm rot="2700000">
            <a:off x="9620371" y="514924"/>
            <a:ext cx="3335198" cy="778213"/>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16131167-4DA8-95BA-BEA7-D9B4244CE7D8}"/>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03047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804F-1831-E540-A1DC-073BA8437BAB}"/>
              </a:ext>
            </a:extLst>
          </p:cNvPr>
          <p:cNvSpPr>
            <a:spLocks noGrp="1"/>
          </p:cNvSpPr>
          <p:nvPr>
            <p:ph type="title"/>
          </p:nvPr>
        </p:nvSpPr>
        <p:spPr/>
        <p:txBody>
          <a:bodyPr/>
          <a:lstStyle/>
          <a:p>
            <a:r>
              <a:rPr lang="en-US" dirty="0"/>
              <a:t>Case Study</a:t>
            </a:r>
          </a:p>
        </p:txBody>
      </p:sp>
      <p:sp>
        <p:nvSpPr>
          <p:cNvPr id="6" name="Google Shape;205;p17">
            <a:extLst>
              <a:ext uri="{FF2B5EF4-FFF2-40B4-BE49-F238E27FC236}">
                <a16:creationId xmlns:a16="http://schemas.microsoft.com/office/drawing/2014/main" id="{662D86EB-0258-0B4A-BD6B-21DB54554E75}"/>
              </a:ext>
            </a:extLst>
          </p:cNvPr>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3200"/>
              <a:buNone/>
            </a:pPr>
            <a:endParaRPr lang="en-US" sz="4000" dirty="0">
              <a:solidFill>
                <a:srgbClr val="000000"/>
              </a:solidFill>
            </a:endParaRPr>
          </a:p>
          <a:p>
            <a:pPr marL="0" lvl="0" indent="0">
              <a:buClr>
                <a:srgbClr val="000000"/>
              </a:buClr>
              <a:buSzPts val="3200"/>
              <a:buNone/>
            </a:pPr>
            <a:r>
              <a:rPr lang="en-US" sz="4000" dirty="0">
                <a:solidFill>
                  <a:srgbClr val="000000"/>
                </a:solidFill>
              </a:rPr>
              <a:t>How well does the paper address the goal we defined above?</a:t>
            </a:r>
          </a:p>
          <a:p>
            <a:pPr marL="0" lvl="0" indent="0">
              <a:buClr>
                <a:srgbClr val="000000"/>
              </a:buClr>
              <a:buSzPts val="3200"/>
              <a:buNone/>
            </a:pPr>
            <a:endParaRPr lang="en-US" sz="4000" dirty="0">
              <a:solidFill>
                <a:srgbClr val="000000"/>
              </a:solidFill>
            </a:endParaRPr>
          </a:p>
        </p:txBody>
      </p:sp>
    </p:spTree>
    <p:extLst>
      <p:ext uri="{BB962C8B-B14F-4D97-AF65-F5344CB8AC3E}">
        <p14:creationId xmlns:p14="http://schemas.microsoft.com/office/powerpoint/2010/main" val="4284856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4F02D-78D7-C1B8-0671-CFA1E5F9D854}"/>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9CB6BDC-FFE1-1A5D-747C-646CCB7E676D}"/>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How well does the paper address the goal we defined above?</a:t>
            </a:r>
          </a:p>
        </p:txBody>
      </p:sp>
      <p:sp>
        <p:nvSpPr>
          <p:cNvPr id="4" name="Rectangle 3">
            <a:extLst>
              <a:ext uri="{FF2B5EF4-FFF2-40B4-BE49-F238E27FC236}">
                <a16:creationId xmlns:a16="http://schemas.microsoft.com/office/drawing/2014/main" id="{26773520-AD8F-903C-BA7E-9D6C6E808D5B}"/>
              </a:ext>
            </a:extLst>
          </p:cNvPr>
          <p:cNvSpPr/>
          <p:nvPr/>
        </p:nvSpPr>
        <p:spPr>
          <a:xfrm>
            <a:off x="0" y="5820032"/>
            <a:ext cx="12192001" cy="1037968"/>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92" rIns="1852888" bIns="203886"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DBA7457-BE4B-838C-4A3D-420AC0E8E4B7}"/>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EE16A06E-CEFB-5AC5-64AE-5324F559686B}"/>
              </a:ext>
            </a:extLst>
          </p:cNvPr>
          <p:cNvSpPr/>
          <p:nvPr/>
        </p:nvSpPr>
        <p:spPr>
          <a:xfrm rot="2700000">
            <a:off x="9620371" y="514924"/>
            <a:ext cx="3335198" cy="778213"/>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84141AC1-DC22-AA9E-00D8-9425F7C8C770}"/>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95437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804F-1831-E540-A1DC-073BA8437BAB}"/>
              </a:ext>
            </a:extLst>
          </p:cNvPr>
          <p:cNvSpPr>
            <a:spLocks noGrp="1"/>
          </p:cNvSpPr>
          <p:nvPr>
            <p:ph type="title"/>
          </p:nvPr>
        </p:nvSpPr>
        <p:spPr/>
        <p:txBody>
          <a:bodyPr/>
          <a:lstStyle/>
          <a:p>
            <a:r>
              <a:rPr lang="en-US" dirty="0"/>
              <a:t>Case Study</a:t>
            </a:r>
          </a:p>
        </p:txBody>
      </p:sp>
      <p:sp>
        <p:nvSpPr>
          <p:cNvPr id="6" name="Google Shape;205;p17">
            <a:extLst>
              <a:ext uri="{FF2B5EF4-FFF2-40B4-BE49-F238E27FC236}">
                <a16:creationId xmlns:a16="http://schemas.microsoft.com/office/drawing/2014/main" id="{662D86EB-0258-0B4A-BD6B-21DB54554E75}"/>
              </a:ext>
            </a:extLst>
          </p:cNvPr>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3200"/>
              <a:buNone/>
            </a:pPr>
            <a:endParaRPr lang="en-US" sz="4000" dirty="0">
              <a:solidFill>
                <a:srgbClr val="000000"/>
              </a:solidFill>
            </a:endParaRPr>
          </a:p>
          <a:p>
            <a:pPr marL="0" lvl="0" indent="0">
              <a:buClr>
                <a:srgbClr val="000000"/>
              </a:buClr>
              <a:buSzPts val="3200"/>
              <a:buNone/>
            </a:pPr>
            <a:r>
              <a:rPr lang="en-US" sz="4000" dirty="0">
                <a:solidFill>
                  <a:srgbClr val="000000"/>
                </a:solidFill>
              </a:rPr>
              <a:t>How well does the paper address the goal you defined above? What evidence do they provide in this regard?</a:t>
            </a:r>
            <a:endParaRPr sz="4000" dirty="0">
              <a:solidFill>
                <a:srgbClr val="000000"/>
              </a:solidFill>
            </a:endParaRPr>
          </a:p>
        </p:txBody>
      </p:sp>
    </p:spTree>
    <p:extLst>
      <p:ext uri="{BB962C8B-B14F-4D97-AF65-F5344CB8AC3E}">
        <p14:creationId xmlns:p14="http://schemas.microsoft.com/office/powerpoint/2010/main" val="1443994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804F-1831-E540-A1DC-073BA8437BAB}"/>
              </a:ext>
            </a:extLst>
          </p:cNvPr>
          <p:cNvSpPr>
            <a:spLocks noGrp="1"/>
          </p:cNvSpPr>
          <p:nvPr>
            <p:ph type="title"/>
          </p:nvPr>
        </p:nvSpPr>
        <p:spPr/>
        <p:txBody>
          <a:bodyPr/>
          <a:lstStyle/>
          <a:p>
            <a:r>
              <a:rPr lang="en-US" dirty="0"/>
              <a:t>Case Study</a:t>
            </a:r>
          </a:p>
        </p:txBody>
      </p:sp>
      <p:sp>
        <p:nvSpPr>
          <p:cNvPr id="6" name="Google Shape;205;p17">
            <a:extLst>
              <a:ext uri="{FF2B5EF4-FFF2-40B4-BE49-F238E27FC236}">
                <a16:creationId xmlns:a16="http://schemas.microsoft.com/office/drawing/2014/main" id="{662D86EB-0258-0B4A-BD6B-21DB54554E75}"/>
              </a:ext>
            </a:extLst>
          </p:cNvPr>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3200"/>
              <a:buNone/>
            </a:pPr>
            <a:endParaRPr lang="en-US" sz="4000" dirty="0">
              <a:solidFill>
                <a:srgbClr val="000000"/>
              </a:solidFill>
            </a:endParaRPr>
          </a:p>
          <a:p>
            <a:pPr marL="0" lvl="0" indent="0" algn="l" rtl="0">
              <a:spcBef>
                <a:spcPts val="0"/>
              </a:spcBef>
              <a:spcAft>
                <a:spcPts val="0"/>
              </a:spcAft>
              <a:buClr>
                <a:srgbClr val="000000"/>
              </a:buClr>
              <a:buSzPts val="3200"/>
              <a:buNone/>
            </a:pPr>
            <a:endParaRPr lang="en-US" sz="4000" dirty="0">
              <a:solidFill>
                <a:srgbClr val="000000"/>
              </a:solidFill>
            </a:endParaRPr>
          </a:p>
          <a:p>
            <a:pPr marL="0" lvl="0" indent="0">
              <a:buClr>
                <a:srgbClr val="000000"/>
              </a:buClr>
              <a:buSzPts val="3200"/>
              <a:buNone/>
            </a:pPr>
            <a:r>
              <a:rPr lang="en-US" sz="4000" dirty="0">
                <a:solidFill>
                  <a:srgbClr val="000000"/>
                </a:solidFill>
              </a:rPr>
              <a:t>What actions can the public health officials take to achieve that goal?</a:t>
            </a:r>
            <a:endParaRPr sz="4000" dirty="0">
              <a:solidFill>
                <a:srgbClr val="000000"/>
              </a:solidFill>
            </a:endParaRPr>
          </a:p>
        </p:txBody>
      </p:sp>
    </p:spTree>
    <p:extLst>
      <p:ext uri="{BB962C8B-B14F-4D97-AF65-F5344CB8AC3E}">
        <p14:creationId xmlns:p14="http://schemas.microsoft.com/office/powerpoint/2010/main" val="2564637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804F-1831-E540-A1DC-073BA8437BAB}"/>
              </a:ext>
            </a:extLst>
          </p:cNvPr>
          <p:cNvSpPr>
            <a:spLocks noGrp="1"/>
          </p:cNvSpPr>
          <p:nvPr>
            <p:ph type="title"/>
          </p:nvPr>
        </p:nvSpPr>
        <p:spPr/>
        <p:txBody>
          <a:bodyPr/>
          <a:lstStyle/>
          <a:p>
            <a:r>
              <a:rPr lang="en-US" dirty="0"/>
              <a:t>Case Study</a:t>
            </a:r>
          </a:p>
        </p:txBody>
      </p:sp>
      <p:sp>
        <p:nvSpPr>
          <p:cNvPr id="6" name="Google Shape;205;p17">
            <a:extLst>
              <a:ext uri="{FF2B5EF4-FFF2-40B4-BE49-F238E27FC236}">
                <a16:creationId xmlns:a16="http://schemas.microsoft.com/office/drawing/2014/main" id="{662D86EB-0258-0B4A-BD6B-21DB54554E75}"/>
              </a:ext>
            </a:extLst>
          </p:cNvPr>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p>
            <a:pPr marL="0" lvl="0" indent="0">
              <a:buClr>
                <a:srgbClr val="000000"/>
              </a:buClr>
              <a:buSzPts val="3200"/>
              <a:buNone/>
            </a:pPr>
            <a:endParaRPr lang="en-US" sz="4000" dirty="0">
              <a:solidFill>
                <a:srgbClr val="000000"/>
              </a:solidFill>
            </a:endParaRPr>
          </a:p>
          <a:p>
            <a:pPr marL="0" lvl="0" indent="0">
              <a:buClr>
                <a:srgbClr val="000000"/>
              </a:buClr>
              <a:buSzPts val="3200"/>
              <a:buNone/>
            </a:pPr>
            <a:r>
              <a:rPr lang="en-US" sz="4000" dirty="0">
                <a:solidFill>
                  <a:srgbClr val="000000"/>
                </a:solidFill>
              </a:rPr>
              <a:t>In what ways did the model change the actions or decisions that public health officials are taking in terms of when, where, and how to act?</a:t>
            </a:r>
            <a:endParaRPr sz="4000" dirty="0">
              <a:solidFill>
                <a:srgbClr val="000000"/>
              </a:solidFill>
            </a:endParaRPr>
          </a:p>
        </p:txBody>
      </p:sp>
    </p:spTree>
    <p:extLst>
      <p:ext uri="{BB962C8B-B14F-4D97-AF65-F5344CB8AC3E}">
        <p14:creationId xmlns:p14="http://schemas.microsoft.com/office/powerpoint/2010/main" val="3255311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804F-1831-E540-A1DC-073BA8437BAB}"/>
              </a:ext>
            </a:extLst>
          </p:cNvPr>
          <p:cNvSpPr>
            <a:spLocks noGrp="1"/>
          </p:cNvSpPr>
          <p:nvPr>
            <p:ph type="title"/>
          </p:nvPr>
        </p:nvSpPr>
        <p:spPr/>
        <p:txBody>
          <a:bodyPr/>
          <a:lstStyle/>
          <a:p>
            <a:r>
              <a:rPr lang="en-US" dirty="0"/>
              <a:t>Case Study</a:t>
            </a:r>
          </a:p>
        </p:txBody>
      </p:sp>
      <p:sp>
        <p:nvSpPr>
          <p:cNvPr id="6" name="Google Shape;205;p17">
            <a:extLst>
              <a:ext uri="{FF2B5EF4-FFF2-40B4-BE49-F238E27FC236}">
                <a16:creationId xmlns:a16="http://schemas.microsoft.com/office/drawing/2014/main" id="{662D86EB-0258-0B4A-BD6B-21DB54554E75}"/>
              </a:ext>
            </a:extLst>
          </p:cNvPr>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Autofit/>
          </a:bodyPr>
          <a:lstStyle/>
          <a:p>
            <a:pPr marL="0" lvl="0" indent="0">
              <a:buClr>
                <a:srgbClr val="000000"/>
              </a:buClr>
              <a:buSzPts val="3200"/>
              <a:buNone/>
            </a:pPr>
            <a:endParaRPr lang="en-US" sz="4000" dirty="0">
              <a:solidFill>
                <a:srgbClr val="000000"/>
              </a:solidFill>
            </a:endParaRPr>
          </a:p>
          <a:p>
            <a:pPr marL="0" lvl="0" indent="0">
              <a:buClr>
                <a:srgbClr val="000000"/>
              </a:buClr>
              <a:buSzPts val="3200"/>
              <a:buNone/>
            </a:pPr>
            <a:r>
              <a:rPr lang="en-US" sz="4000" dirty="0">
                <a:solidFill>
                  <a:srgbClr val="000000"/>
                </a:solidFill>
              </a:rPr>
              <a:t>What ethical or fairness considerations might be relevant here? How were these addressed in the paper?</a:t>
            </a:r>
            <a:endParaRPr sz="4000" dirty="0">
              <a:solidFill>
                <a:srgbClr val="000000"/>
              </a:solidFill>
            </a:endParaRPr>
          </a:p>
        </p:txBody>
      </p:sp>
    </p:spTree>
    <p:extLst>
      <p:ext uri="{BB962C8B-B14F-4D97-AF65-F5344CB8AC3E}">
        <p14:creationId xmlns:p14="http://schemas.microsoft.com/office/powerpoint/2010/main" val="2410433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06C43-A3C0-158F-28F0-F8E000815365}"/>
              </a:ext>
            </a:extLst>
          </p:cNvPr>
          <p:cNvSpPr>
            <a:spLocks noGrp="1"/>
          </p:cNvSpPr>
          <p:nvPr>
            <p:ph type="title"/>
          </p:nvPr>
        </p:nvSpPr>
        <p:spPr/>
        <p:txBody>
          <a:bodyPr/>
          <a:lstStyle/>
          <a:p>
            <a:r>
              <a:rPr lang="en-US" dirty="0"/>
              <a:t>Bonus questions to consider (after class)</a:t>
            </a:r>
          </a:p>
        </p:txBody>
      </p:sp>
      <p:sp>
        <p:nvSpPr>
          <p:cNvPr id="3" name="Text Placeholder 2">
            <a:extLst>
              <a:ext uri="{FF2B5EF4-FFF2-40B4-BE49-F238E27FC236}">
                <a16:creationId xmlns:a16="http://schemas.microsoft.com/office/drawing/2014/main" id="{1C85382C-0370-09E1-4F68-D95FE8852347}"/>
              </a:ext>
            </a:extLst>
          </p:cNvPr>
          <p:cNvSpPr>
            <a:spLocks noGrp="1"/>
          </p:cNvSpPr>
          <p:nvPr>
            <p:ph type="body" idx="1"/>
          </p:nvPr>
        </p:nvSpPr>
        <p:spPr/>
        <p:txBody>
          <a:bodyPr/>
          <a:lstStyle/>
          <a:p>
            <a:r>
              <a:rPr lang="en-US" dirty="0"/>
              <a:t>Using the </a:t>
            </a:r>
            <a:r>
              <a:rPr lang="en-US" dirty="0">
                <a:hlinkClick r:id="rId2"/>
              </a:rPr>
              <a:t>scoping guide</a:t>
            </a:r>
            <a:r>
              <a:rPr lang="en-US" dirty="0"/>
              <a:t>, which step is weakest in this paper?</a:t>
            </a:r>
          </a:p>
          <a:p>
            <a:pPr lvl="1"/>
            <a:r>
              <a:rPr lang="en-US" dirty="0"/>
              <a:t>Problem understanding</a:t>
            </a:r>
          </a:p>
          <a:p>
            <a:pPr lvl="1"/>
            <a:r>
              <a:rPr lang="en-US" dirty="0"/>
              <a:t>Goals</a:t>
            </a:r>
          </a:p>
          <a:p>
            <a:pPr lvl="1"/>
            <a:r>
              <a:rPr lang="en-US" dirty="0"/>
              <a:t>Actions</a:t>
            </a:r>
          </a:p>
          <a:p>
            <a:pPr lvl="1"/>
            <a:r>
              <a:rPr lang="en-US" dirty="0"/>
              <a:t>Data</a:t>
            </a:r>
          </a:p>
          <a:p>
            <a:pPr lvl="1"/>
            <a:r>
              <a:rPr lang="en-US" dirty="0"/>
              <a:t>Analysis</a:t>
            </a:r>
          </a:p>
          <a:p>
            <a:pPr lvl="1"/>
            <a:r>
              <a:rPr lang="en-US" dirty="0"/>
              <a:t>Ethics</a:t>
            </a:r>
          </a:p>
          <a:p>
            <a:endParaRPr lang="en-US" dirty="0"/>
          </a:p>
        </p:txBody>
      </p:sp>
    </p:spTree>
    <p:extLst>
      <p:ext uri="{BB962C8B-B14F-4D97-AF65-F5344CB8AC3E}">
        <p14:creationId xmlns:p14="http://schemas.microsoft.com/office/powerpoint/2010/main" val="2267483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A6CF7-A5B6-9A4D-50FF-1081514A0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8112A-6BD2-3FF4-D04E-8BA2089CD3A1}"/>
              </a:ext>
            </a:extLst>
          </p:cNvPr>
          <p:cNvSpPr>
            <a:spLocks noGrp="1"/>
          </p:cNvSpPr>
          <p:nvPr>
            <p:ph type="title"/>
          </p:nvPr>
        </p:nvSpPr>
        <p:spPr/>
        <p:txBody>
          <a:bodyPr/>
          <a:lstStyle/>
          <a:p>
            <a:r>
              <a:rPr lang="en-US" dirty="0"/>
              <a:t>Bonus questions to consider (after class)</a:t>
            </a:r>
          </a:p>
        </p:txBody>
      </p:sp>
      <p:sp>
        <p:nvSpPr>
          <p:cNvPr id="3" name="Text Placeholder 2">
            <a:extLst>
              <a:ext uri="{FF2B5EF4-FFF2-40B4-BE49-F238E27FC236}">
                <a16:creationId xmlns:a16="http://schemas.microsoft.com/office/drawing/2014/main" id="{7CC71FCE-FE5A-C561-CCEE-B98CB19A2373}"/>
              </a:ext>
            </a:extLst>
          </p:cNvPr>
          <p:cNvSpPr>
            <a:spLocks noGrp="1"/>
          </p:cNvSpPr>
          <p:nvPr>
            <p:ph type="body" idx="1"/>
          </p:nvPr>
        </p:nvSpPr>
        <p:spPr/>
        <p:txBody>
          <a:bodyPr/>
          <a:lstStyle/>
          <a:p>
            <a:r>
              <a:rPr lang="en-US" b="1" dirty="0"/>
              <a:t>Validation: </a:t>
            </a:r>
            <a:r>
              <a:rPr lang="en-US" dirty="0"/>
              <a:t>The model was validated with 5-fold cross-validation, with folds assigned randomly across town-weeks. What is the most serious consequence?</a:t>
            </a:r>
          </a:p>
          <a:p>
            <a:pPr lvl="1"/>
            <a:r>
              <a:rPr lang="en-US" dirty="0"/>
              <a:t>Reported accuracy overstates forward performance</a:t>
            </a:r>
          </a:p>
          <a:p>
            <a:pPr lvl="1"/>
            <a:r>
              <a:rPr lang="en-US" dirty="0"/>
              <a:t>Feature importances are unreliable</a:t>
            </a:r>
          </a:p>
          <a:p>
            <a:pPr lvl="1"/>
            <a:r>
              <a:rPr lang="en-US" dirty="0"/>
              <a:t>Towns can't be compared to each other</a:t>
            </a:r>
          </a:p>
          <a:p>
            <a:pPr lvl="1"/>
            <a:r>
              <a:rPr lang="en-US" dirty="0"/>
              <a:t>No real problem, since the model is retrained weekly anyway</a:t>
            </a:r>
          </a:p>
          <a:p>
            <a:endParaRPr lang="en-US" dirty="0"/>
          </a:p>
        </p:txBody>
      </p:sp>
    </p:spTree>
    <p:extLst>
      <p:ext uri="{BB962C8B-B14F-4D97-AF65-F5344CB8AC3E}">
        <p14:creationId xmlns:p14="http://schemas.microsoft.com/office/powerpoint/2010/main" val="162559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D368A-0EBB-72BB-5436-0DC379C638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158CF8-A2A6-9F2A-300F-EF613C288B63}"/>
              </a:ext>
            </a:extLst>
          </p:cNvPr>
          <p:cNvSpPr>
            <a:spLocks noGrp="1"/>
          </p:cNvSpPr>
          <p:nvPr>
            <p:ph type="title"/>
          </p:nvPr>
        </p:nvSpPr>
        <p:spPr/>
        <p:txBody>
          <a:bodyPr/>
          <a:lstStyle/>
          <a:p>
            <a:r>
              <a:rPr lang="en-US" dirty="0"/>
              <a:t>Bonus questions to consider (after class)</a:t>
            </a:r>
          </a:p>
        </p:txBody>
      </p:sp>
      <p:sp>
        <p:nvSpPr>
          <p:cNvPr id="3" name="Text Placeholder 2">
            <a:extLst>
              <a:ext uri="{FF2B5EF4-FFF2-40B4-BE49-F238E27FC236}">
                <a16:creationId xmlns:a16="http://schemas.microsoft.com/office/drawing/2014/main" id="{B8A43981-0B83-5D51-AC0D-EF6CA6275D60}"/>
              </a:ext>
            </a:extLst>
          </p:cNvPr>
          <p:cNvSpPr>
            <a:spLocks noGrp="1"/>
          </p:cNvSpPr>
          <p:nvPr>
            <p:ph type="body" idx="1"/>
          </p:nvPr>
        </p:nvSpPr>
        <p:spPr/>
        <p:txBody>
          <a:bodyPr/>
          <a:lstStyle/>
          <a:p>
            <a:r>
              <a:rPr lang="en-US" b="1" dirty="0"/>
              <a:t>Metrics: </a:t>
            </a:r>
            <a:r>
              <a:rPr lang="en-US" dirty="0"/>
              <a:t>The system reports a correlation of 0.85. You have to send field teams to 3 of 10 towns each week. What number do you actually need?</a:t>
            </a:r>
          </a:p>
          <a:p>
            <a:pPr lvl="1"/>
            <a:r>
              <a:rPr lang="en-US" dirty="0"/>
              <a:t>Correlation per town</a:t>
            </a:r>
          </a:p>
          <a:p>
            <a:pPr lvl="1"/>
            <a:r>
              <a:rPr lang="en-US" dirty="0"/>
              <a:t>RMSE on the original case scale</a:t>
            </a:r>
          </a:p>
          <a:p>
            <a:pPr lvl="1"/>
            <a:r>
              <a:rPr lang="en-US" dirty="0"/>
              <a:t>Precision at 3 towns</a:t>
            </a:r>
          </a:p>
          <a:p>
            <a:pPr lvl="1"/>
            <a:r>
              <a:rPr lang="en-US" dirty="0"/>
              <a:t>Cases averted versus sending teams at random</a:t>
            </a:r>
          </a:p>
          <a:p>
            <a:endParaRPr lang="en-US" dirty="0"/>
          </a:p>
        </p:txBody>
      </p:sp>
    </p:spTree>
    <p:extLst>
      <p:ext uri="{BB962C8B-B14F-4D97-AF65-F5344CB8AC3E}">
        <p14:creationId xmlns:p14="http://schemas.microsoft.com/office/powerpoint/2010/main" val="1785288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D2253-1E2C-F6FA-DC7F-5F2B1C54D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447E0-77FC-372D-DB63-DB8986B55C60}"/>
              </a:ext>
            </a:extLst>
          </p:cNvPr>
          <p:cNvSpPr>
            <a:spLocks noGrp="1"/>
          </p:cNvSpPr>
          <p:nvPr>
            <p:ph type="title"/>
          </p:nvPr>
        </p:nvSpPr>
        <p:spPr/>
        <p:txBody>
          <a:bodyPr/>
          <a:lstStyle/>
          <a:p>
            <a:r>
              <a:rPr lang="en-US" dirty="0"/>
              <a:t>Bonus questions to consider</a:t>
            </a:r>
          </a:p>
        </p:txBody>
      </p:sp>
      <p:sp>
        <p:nvSpPr>
          <p:cNvPr id="3" name="Text Placeholder 2">
            <a:extLst>
              <a:ext uri="{FF2B5EF4-FFF2-40B4-BE49-F238E27FC236}">
                <a16:creationId xmlns:a16="http://schemas.microsoft.com/office/drawing/2014/main" id="{02C4F568-DC31-F45C-A8B2-2C7653310E19}"/>
              </a:ext>
            </a:extLst>
          </p:cNvPr>
          <p:cNvSpPr>
            <a:spLocks noGrp="1"/>
          </p:cNvSpPr>
          <p:nvPr>
            <p:ph type="body" idx="1"/>
          </p:nvPr>
        </p:nvSpPr>
        <p:spPr/>
        <p:txBody>
          <a:bodyPr/>
          <a:lstStyle/>
          <a:p>
            <a:r>
              <a:rPr lang="en-US" b="1" dirty="0"/>
              <a:t>Impact: </a:t>
            </a:r>
            <a:r>
              <a:rPr lang="en-US" dirty="0"/>
              <a:t>Cases in Lahore fell from 21,000 to 257 the year the system launched. How much of that drop should the forecasting system get credit for?</a:t>
            </a:r>
          </a:p>
          <a:p>
            <a:pPr lvl="1"/>
            <a:r>
              <a:rPr lang="en-US" dirty="0"/>
              <a:t>Essentially none</a:t>
            </a:r>
          </a:p>
          <a:p>
            <a:pPr lvl="1"/>
            <a:r>
              <a:rPr lang="en-US" dirty="0"/>
              <a:t>Some, but the paper can't tell us how much</a:t>
            </a:r>
          </a:p>
          <a:p>
            <a:pPr lvl="1"/>
            <a:r>
              <a:rPr lang="en-US" dirty="0"/>
              <a:t>Most of it</a:t>
            </a:r>
          </a:p>
          <a:p>
            <a:pPr lvl="1"/>
            <a:r>
              <a:rPr lang="en-US" dirty="0"/>
              <a:t>Impossible to say without a control</a:t>
            </a:r>
          </a:p>
          <a:p>
            <a:endParaRPr lang="en-US" dirty="0"/>
          </a:p>
        </p:txBody>
      </p:sp>
    </p:spTree>
    <p:extLst>
      <p:ext uri="{BB962C8B-B14F-4D97-AF65-F5344CB8AC3E}">
        <p14:creationId xmlns:p14="http://schemas.microsoft.com/office/powerpoint/2010/main" val="1361091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35EC0-7DFB-6B00-A769-307625713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2EB99-385C-EAC6-0F2E-06584085F466}"/>
              </a:ext>
            </a:extLst>
          </p:cNvPr>
          <p:cNvSpPr>
            <a:spLocks noGrp="1"/>
          </p:cNvSpPr>
          <p:nvPr>
            <p:ph type="title"/>
          </p:nvPr>
        </p:nvSpPr>
        <p:spPr/>
        <p:txBody>
          <a:bodyPr/>
          <a:lstStyle/>
          <a:p>
            <a:r>
              <a:rPr lang="en-US" dirty="0"/>
              <a:t>Bonus questions to consider</a:t>
            </a:r>
          </a:p>
        </p:txBody>
      </p:sp>
      <p:sp>
        <p:nvSpPr>
          <p:cNvPr id="3" name="Text Placeholder 2">
            <a:extLst>
              <a:ext uri="{FF2B5EF4-FFF2-40B4-BE49-F238E27FC236}">
                <a16:creationId xmlns:a16="http://schemas.microsoft.com/office/drawing/2014/main" id="{923E5596-D4CD-CFE9-AF7F-5081D8FC0D64}"/>
              </a:ext>
            </a:extLst>
          </p:cNvPr>
          <p:cNvSpPr>
            <a:spLocks noGrp="1"/>
          </p:cNvSpPr>
          <p:nvPr>
            <p:ph type="body" idx="1"/>
          </p:nvPr>
        </p:nvSpPr>
        <p:spPr/>
        <p:txBody>
          <a:bodyPr/>
          <a:lstStyle/>
          <a:p>
            <a:r>
              <a:rPr lang="en-US" b="1" dirty="0"/>
              <a:t>Feedback loops: </a:t>
            </a:r>
            <a:r>
              <a:rPr lang="en-US" dirty="0"/>
              <a:t>Field teams spray the towns the model flags. What does that do to next year's training data?</a:t>
            </a:r>
          </a:p>
          <a:p>
            <a:pPr lvl="1"/>
            <a:r>
              <a:rPr lang="en-US" dirty="0"/>
              <a:t>Nothing important</a:t>
            </a:r>
          </a:p>
          <a:p>
            <a:pPr lvl="1"/>
            <a:r>
              <a:rPr lang="en-US" dirty="0"/>
              <a:t>Makes flagged towns look falsely low-risk</a:t>
            </a:r>
          </a:p>
          <a:p>
            <a:pPr lvl="1"/>
            <a:r>
              <a:rPr lang="en-US" dirty="0"/>
              <a:t>Makes flagged towns look falsely high-risk</a:t>
            </a:r>
          </a:p>
          <a:p>
            <a:pPr lvl="1"/>
            <a:r>
              <a:rPr lang="en-US" dirty="0"/>
              <a:t>Depends on whether spraying works</a:t>
            </a:r>
          </a:p>
          <a:p>
            <a:endParaRPr lang="en-US" dirty="0"/>
          </a:p>
        </p:txBody>
      </p:sp>
    </p:spTree>
    <p:extLst>
      <p:ext uri="{BB962C8B-B14F-4D97-AF65-F5344CB8AC3E}">
        <p14:creationId xmlns:p14="http://schemas.microsoft.com/office/powerpoint/2010/main" val="277959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9D6E1-FFA6-66AE-2E17-DB753E4015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8DDF73-6031-6CE8-2E41-17054A314073}"/>
              </a:ext>
            </a:extLst>
          </p:cNvPr>
          <p:cNvSpPr>
            <a:spLocks noGrp="1"/>
          </p:cNvSpPr>
          <p:nvPr>
            <p:ph type="title"/>
          </p:nvPr>
        </p:nvSpPr>
        <p:spPr/>
        <p:txBody>
          <a:bodyPr/>
          <a:lstStyle/>
          <a:p>
            <a:r>
              <a:rPr lang="en-US" dirty="0"/>
              <a:t>Bonus questions to consider</a:t>
            </a:r>
          </a:p>
        </p:txBody>
      </p:sp>
      <p:sp>
        <p:nvSpPr>
          <p:cNvPr id="3" name="Text Placeholder 2">
            <a:extLst>
              <a:ext uri="{FF2B5EF4-FFF2-40B4-BE49-F238E27FC236}">
                <a16:creationId xmlns:a16="http://schemas.microsoft.com/office/drawing/2014/main" id="{854FFDDB-DD44-45BB-E3BF-7A151F4EE0E1}"/>
              </a:ext>
            </a:extLst>
          </p:cNvPr>
          <p:cNvSpPr>
            <a:spLocks noGrp="1"/>
          </p:cNvSpPr>
          <p:nvPr>
            <p:ph type="body" idx="1"/>
          </p:nvPr>
        </p:nvSpPr>
        <p:spPr/>
        <p:txBody>
          <a:bodyPr/>
          <a:lstStyle/>
          <a:p>
            <a:r>
              <a:rPr lang="en-US" b="1" dirty="0"/>
              <a:t>Ethics and incentives: </a:t>
            </a:r>
            <a:r>
              <a:rPr lang="en-US" dirty="0"/>
              <a:t>Officials in flagged towns must report to a weekly meeting chaired by the head of the provincial government. What is the most likely effect on the data?</a:t>
            </a:r>
          </a:p>
          <a:p>
            <a:pPr lvl="1"/>
            <a:r>
              <a:rPr lang="en-US" dirty="0"/>
              <a:t>None, accountability improves reporting</a:t>
            </a:r>
          </a:p>
          <a:p>
            <a:pPr lvl="1"/>
            <a:r>
              <a:rPr lang="en-US" dirty="0"/>
              <a:t>Fewer suspected cases recorded in flagged towns</a:t>
            </a:r>
          </a:p>
          <a:p>
            <a:pPr lvl="1"/>
            <a:r>
              <a:rPr lang="en-US" dirty="0"/>
              <a:t>Reduced promotion of the hotline in flagged towns</a:t>
            </a:r>
          </a:p>
          <a:p>
            <a:pPr lvl="1"/>
            <a:r>
              <a:rPr lang="en-US" dirty="0"/>
              <a:t>Both of the last two</a:t>
            </a:r>
          </a:p>
        </p:txBody>
      </p:sp>
    </p:spTree>
    <p:extLst>
      <p:ext uri="{BB962C8B-B14F-4D97-AF65-F5344CB8AC3E}">
        <p14:creationId xmlns:p14="http://schemas.microsoft.com/office/powerpoint/2010/main" val="811679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2C7BC-4F54-746A-3106-D82081433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C45AE-AA53-234A-32FB-3A752685B7EF}"/>
              </a:ext>
            </a:extLst>
          </p:cNvPr>
          <p:cNvSpPr>
            <a:spLocks noGrp="1"/>
          </p:cNvSpPr>
          <p:nvPr>
            <p:ph type="title"/>
          </p:nvPr>
        </p:nvSpPr>
        <p:spPr/>
        <p:txBody>
          <a:bodyPr/>
          <a:lstStyle/>
          <a:p>
            <a:r>
              <a:rPr lang="en-US" dirty="0"/>
              <a:t>Bonus questions to consider</a:t>
            </a:r>
          </a:p>
        </p:txBody>
      </p:sp>
      <p:sp>
        <p:nvSpPr>
          <p:cNvPr id="3" name="Text Placeholder 2">
            <a:extLst>
              <a:ext uri="{FF2B5EF4-FFF2-40B4-BE49-F238E27FC236}">
                <a16:creationId xmlns:a16="http://schemas.microsoft.com/office/drawing/2014/main" id="{059DF2C3-54F5-3474-05D7-3B6BCB84F4D4}"/>
              </a:ext>
            </a:extLst>
          </p:cNvPr>
          <p:cNvSpPr>
            <a:spLocks noGrp="1"/>
          </p:cNvSpPr>
          <p:nvPr>
            <p:ph type="body" idx="1"/>
          </p:nvPr>
        </p:nvSpPr>
        <p:spPr/>
        <p:txBody>
          <a:bodyPr/>
          <a:lstStyle/>
          <a:p>
            <a:r>
              <a:rPr lang="en-US" b="1" dirty="0"/>
              <a:t>Equity: </a:t>
            </a:r>
            <a:r>
              <a:rPr lang="en-US" dirty="0"/>
              <a:t>Call volume comes from people who know the hotline exists and can afford to call. Which is the better fix?</a:t>
            </a:r>
          </a:p>
          <a:p>
            <a:pPr lvl="1"/>
            <a:r>
              <a:rPr lang="en-US" dirty="0"/>
              <a:t>Train separate models per town, as the authors suggest</a:t>
            </a:r>
          </a:p>
          <a:p>
            <a:pPr lvl="1"/>
            <a:r>
              <a:rPr lang="en-US" dirty="0"/>
              <a:t>Add socioeconomic covariates</a:t>
            </a:r>
          </a:p>
          <a:p>
            <a:pPr lvl="1"/>
            <a:r>
              <a:rPr lang="en-US" dirty="0"/>
              <a:t>Change the metric to require equal performance across towns</a:t>
            </a:r>
          </a:p>
          <a:p>
            <a:pPr lvl="1"/>
            <a:r>
              <a:rPr lang="en-US" dirty="0"/>
              <a:t>Don't fix the model, fix the hotline's reach</a:t>
            </a:r>
          </a:p>
        </p:txBody>
      </p:sp>
    </p:spTree>
    <p:extLst>
      <p:ext uri="{BB962C8B-B14F-4D97-AF65-F5344CB8AC3E}">
        <p14:creationId xmlns:p14="http://schemas.microsoft.com/office/powerpoint/2010/main" val="955488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23871C-7CA8-1448-8FFC-1AE6E1838941}"/>
              </a:ext>
            </a:extLst>
          </p:cNvPr>
          <p:cNvSpPr>
            <a:spLocks noGrp="1"/>
          </p:cNvSpPr>
          <p:nvPr>
            <p:ph type="title"/>
          </p:nvPr>
        </p:nvSpPr>
        <p:spPr/>
        <p:txBody>
          <a:bodyPr/>
          <a:lstStyle/>
          <a:p>
            <a:r>
              <a:rPr lang="en-US" dirty="0"/>
              <a:t>Things to remember</a:t>
            </a:r>
          </a:p>
        </p:txBody>
      </p:sp>
      <p:sp>
        <p:nvSpPr>
          <p:cNvPr id="4" name="Text Placeholder 3">
            <a:extLst>
              <a:ext uri="{FF2B5EF4-FFF2-40B4-BE49-F238E27FC236}">
                <a16:creationId xmlns:a16="http://schemas.microsoft.com/office/drawing/2014/main" id="{5E600BA7-FA45-884F-9820-9E5F2CB7AA48}"/>
              </a:ext>
            </a:extLst>
          </p:cNvPr>
          <p:cNvSpPr>
            <a:spLocks noGrp="1"/>
          </p:cNvSpPr>
          <p:nvPr>
            <p:ph type="body" idx="1"/>
          </p:nvPr>
        </p:nvSpPr>
        <p:spPr/>
        <p:txBody>
          <a:bodyPr lIns="118872"/>
          <a:lstStyle/>
          <a:p>
            <a:r>
              <a:rPr lang="en-US" dirty="0"/>
              <a:t>Friday lab session on remote workflows</a:t>
            </a:r>
          </a:p>
          <a:p>
            <a:endParaRPr lang="en-US" dirty="0"/>
          </a:p>
          <a:p>
            <a:pPr>
              <a:lnSpc>
                <a:spcPct val="100000"/>
              </a:lnSpc>
            </a:pPr>
            <a:r>
              <a:rPr lang="en-US" dirty="0"/>
              <a:t>Focus for this week is getting to know:</a:t>
            </a:r>
          </a:p>
          <a:p>
            <a:pPr lvl="1">
              <a:lnSpc>
                <a:spcPct val="100000"/>
              </a:lnSpc>
              <a:spcBef>
                <a:spcPts val="300"/>
              </a:spcBef>
            </a:pPr>
            <a:r>
              <a:rPr lang="en-US" dirty="0"/>
              <a:t>Your team</a:t>
            </a:r>
          </a:p>
          <a:p>
            <a:pPr lvl="1">
              <a:lnSpc>
                <a:spcPct val="100000"/>
              </a:lnSpc>
              <a:spcBef>
                <a:spcPts val="300"/>
              </a:spcBef>
            </a:pPr>
            <a:r>
              <a:rPr lang="en-US" dirty="0"/>
              <a:t>Your project</a:t>
            </a:r>
          </a:p>
          <a:p>
            <a:pPr lvl="1">
              <a:lnSpc>
                <a:spcPct val="100000"/>
              </a:lnSpc>
              <a:spcBef>
                <a:spcPts val="300"/>
              </a:spcBef>
            </a:pPr>
            <a:r>
              <a:rPr lang="en-US" dirty="0"/>
              <a:t>Your data</a:t>
            </a:r>
            <a:br>
              <a:rPr lang="en-US" dirty="0"/>
            </a:br>
            <a:endParaRPr lang="en-US" dirty="0"/>
          </a:p>
          <a:p>
            <a:r>
              <a:rPr lang="en-US" dirty="0"/>
              <a:t>Following week:</a:t>
            </a:r>
          </a:p>
          <a:p>
            <a:pPr lvl="1">
              <a:spcBef>
                <a:spcPts val="0"/>
              </a:spcBef>
            </a:pPr>
            <a:r>
              <a:rPr lang="en-US" sz="2200" dirty="0">
                <a:solidFill>
                  <a:srgbClr val="C00000"/>
                </a:solidFill>
              </a:rPr>
              <a:t>Project Proposal</a:t>
            </a:r>
            <a:r>
              <a:rPr lang="en-US" sz="2200" dirty="0"/>
              <a:t> </a:t>
            </a:r>
            <a:r>
              <a:rPr lang="en-US" sz="2200" dirty="0">
                <a:highlight>
                  <a:srgbClr val="FFFF00"/>
                </a:highlight>
              </a:rPr>
              <a:t>(Tuesday, Sep 15)</a:t>
            </a:r>
          </a:p>
          <a:p>
            <a:pPr marL="76200" indent="0">
              <a:buNone/>
            </a:pPr>
            <a:endParaRPr lang="en-US" dirty="0"/>
          </a:p>
        </p:txBody>
      </p:sp>
    </p:spTree>
    <p:extLst>
      <p:ext uri="{BB962C8B-B14F-4D97-AF65-F5344CB8AC3E}">
        <p14:creationId xmlns:p14="http://schemas.microsoft.com/office/powerpoint/2010/main" val="2922547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26390-A3DA-BB21-E21F-F7D99C935BD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A56AF6-17B7-B8B3-3DC5-D4B881C6C9EB}"/>
              </a:ext>
            </a:extLst>
          </p:cNvPr>
          <p:cNvSpPr>
            <a:spLocks noGrp="1"/>
          </p:cNvSpPr>
          <p:nvPr>
            <p:ph type="title"/>
          </p:nvPr>
        </p:nvSpPr>
        <p:spPr/>
        <p:txBody>
          <a:bodyPr/>
          <a:lstStyle/>
          <a:p>
            <a:r>
              <a:rPr lang="en-US" dirty="0"/>
              <a:t>Things to remember</a:t>
            </a:r>
          </a:p>
        </p:txBody>
      </p:sp>
      <p:sp>
        <p:nvSpPr>
          <p:cNvPr id="4" name="Text Placeholder 3">
            <a:extLst>
              <a:ext uri="{FF2B5EF4-FFF2-40B4-BE49-F238E27FC236}">
                <a16:creationId xmlns:a16="http://schemas.microsoft.com/office/drawing/2014/main" id="{9131D802-4E47-8BF8-2B21-7E4E2ACB4697}"/>
              </a:ext>
            </a:extLst>
          </p:cNvPr>
          <p:cNvSpPr>
            <a:spLocks noGrp="1"/>
          </p:cNvSpPr>
          <p:nvPr>
            <p:ph type="body" idx="1"/>
          </p:nvPr>
        </p:nvSpPr>
        <p:spPr/>
        <p:txBody>
          <a:bodyPr lIns="118872"/>
          <a:lstStyle/>
          <a:p>
            <a:r>
              <a:rPr lang="en-US" dirty="0"/>
              <a:t>Friday session on remote workflows and accessing project data</a:t>
            </a:r>
          </a:p>
          <a:p>
            <a:endParaRPr lang="en-US" dirty="0"/>
          </a:p>
          <a:p>
            <a:pPr>
              <a:lnSpc>
                <a:spcPct val="100000"/>
              </a:lnSpc>
            </a:pPr>
            <a:r>
              <a:rPr lang="en-US" dirty="0"/>
              <a:t>Focus for this week is getting to know:</a:t>
            </a:r>
          </a:p>
          <a:p>
            <a:pPr lvl="1">
              <a:lnSpc>
                <a:spcPct val="100000"/>
              </a:lnSpc>
              <a:spcBef>
                <a:spcPts val="300"/>
              </a:spcBef>
            </a:pPr>
            <a:r>
              <a:rPr lang="en-US" dirty="0"/>
              <a:t>Your team</a:t>
            </a:r>
          </a:p>
          <a:p>
            <a:pPr lvl="1">
              <a:lnSpc>
                <a:spcPct val="100000"/>
              </a:lnSpc>
              <a:spcBef>
                <a:spcPts val="300"/>
              </a:spcBef>
            </a:pPr>
            <a:r>
              <a:rPr lang="en-US" dirty="0"/>
              <a:t>Your project</a:t>
            </a:r>
          </a:p>
          <a:p>
            <a:pPr lvl="1">
              <a:lnSpc>
                <a:spcPct val="100000"/>
              </a:lnSpc>
              <a:spcBef>
                <a:spcPts val="300"/>
              </a:spcBef>
            </a:pPr>
            <a:r>
              <a:rPr lang="en-US" dirty="0"/>
              <a:t>Your data</a:t>
            </a:r>
          </a:p>
          <a:p>
            <a:pPr marL="565150" lvl="1" indent="0">
              <a:lnSpc>
                <a:spcPct val="100000"/>
              </a:lnSpc>
              <a:spcBef>
                <a:spcPts val="300"/>
              </a:spcBef>
              <a:buNone/>
            </a:pPr>
            <a:endParaRPr lang="en-US" dirty="0"/>
          </a:p>
          <a:p>
            <a:pPr marL="565150" lvl="1" indent="0">
              <a:lnSpc>
                <a:spcPct val="100000"/>
              </a:lnSpc>
              <a:spcBef>
                <a:spcPts val="300"/>
              </a:spcBef>
              <a:buNone/>
            </a:pPr>
            <a:r>
              <a:rPr lang="en-US" b="1" dirty="0"/>
              <a:t>Make sure to set up a time with Logan or me (office hours) to go over the project this week (as a team)</a:t>
            </a:r>
            <a:br>
              <a:rPr lang="en-US" dirty="0"/>
            </a:br>
            <a:endParaRPr lang="en-US" dirty="0"/>
          </a:p>
          <a:p>
            <a:r>
              <a:rPr lang="en-US" dirty="0"/>
              <a:t>Following week:</a:t>
            </a:r>
          </a:p>
          <a:p>
            <a:pPr lvl="1">
              <a:spcBef>
                <a:spcPts val="0"/>
              </a:spcBef>
            </a:pPr>
            <a:r>
              <a:rPr lang="en-US" sz="2200" dirty="0">
                <a:solidFill>
                  <a:srgbClr val="C00000"/>
                </a:solidFill>
              </a:rPr>
              <a:t>Project Proposal</a:t>
            </a:r>
            <a:r>
              <a:rPr lang="en-US" sz="2200" dirty="0"/>
              <a:t> </a:t>
            </a:r>
            <a:r>
              <a:rPr lang="en-US" sz="2200" dirty="0">
                <a:highlight>
                  <a:srgbClr val="FFFF00"/>
                </a:highlight>
              </a:rPr>
              <a:t>(Tuesday, Sep 15)</a:t>
            </a:r>
          </a:p>
          <a:p>
            <a:pPr marL="76200" indent="0">
              <a:buNone/>
            </a:pPr>
            <a:endParaRPr lang="en-US" dirty="0"/>
          </a:p>
        </p:txBody>
      </p:sp>
    </p:spTree>
    <p:extLst>
      <p:ext uri="{BB962C8B-B14F-4D97-AF65-F5344CB8AC3E}">
        <p14:creationId xmlns:p14="http://schemas.microsoft.com/office/powerpoint/2010/main" val="5784342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0.0"/>
  <p:tag name="SLIDO_PRESENTATION_ID" val="41b38481-a31f-4745-88b3-977b97929e47"/>
  <p:tag name="SLIDO_EVENT_UUID" val="4ee70ca1-e1e6-4271-9fce-4efcf7d701cb"/>
  <p:tag name="SLIDO_EVENT_SECTION_UUID" val="4e6b9f65-e842-4d53-9e0b-c4f65d721159"/>
</p:tagLst>
</file>

<file path=ppt/tags/tag2.xml><?xml version="1.0" encoding="utf-8"?>
<p:tagLst xmlns:a="http://schemas.openxmlformats.org/drawingml/2006/main" xmlns:r="http://schemas.openxmlformats.org/officeDocument/2006/relationships" xmlns:p="http://schemas.openxmlformats.org/presentationml/2006/main">
  <p:tag name="SLIDO_TYPE" val="SlidoPoll"/>
  <p:tag name="SLIDO_POLL_UUID" val="2b8e26da-f2b5-40b8-85ca-b9b1ef887fd3"/>
  <p:tag name="SLIDO_TIMELINE" val="W3sicG9sbFF1ZXN0aW9uVXVpZCI6Ijk2MWY4MDU0LWU0YTYtNDJkMy1hOWE2LWM4MDNlZTIyZjg4YyIsInNob3dSZXN1bHRzIjpmYWxzZX0seyJwb2xsUXVlc3Rpb25VdWlkIjoiOTYxZjgwNTQtZTRhNi00MmQzLWE5YTYtYzgwM2VlMjJmODhjIiwic2hvd1Jlc3VsdHMiOnRydWV9XQ=="/>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TYPE" val="SlidoPoll"/>
  <p:tag name="SLIDO_POLL_UUID" val="5ce965c5-d16c-4783-ab9b-94f10b2d3d0a"/>
  <p:tag name="SLIDO_TIMELINE" val="W3sic2hvd1Jlc3VsdHMiOmZhbHNlLCJwb2xsUXVlc3Rpb25VdWlkIjoiZDQzOTQzZWYtNzkxZC00N2Q0LWFkMWItYzIzMGJlYWNmZDIwIn0seyJzaG93UmVzdWx0cyI6dHJ1ZSwicG9sbFF1ZXN0aW9uVXVpZCI6ImQ0Mzk0M2VmLTc5MWQtNDdkNC1hZDFiLWMyMzBiZWFjZmQyMCJ9XQ=="/>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ting"/>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3662</TotalTime>
  <Words>1381</Words>
  <Application>Microsoft Macintosh PowerPoint</Application>
  <PresentationFormat>Widescreen</PresentationFormat>
  <Paragraphs>169</Paragraphs>
  <Slides>27</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Simple Light</vt:lpstr>
      <vt:lpstr>PowerPoint Presentation</vt:lpstr>
      <vt:lpstr>Things to remember</vt:lpstr>
      <vt:lpstr>Plan for today</vt:lpstr>
      <vt:lpstr>Project Info</vt:lpstr>
      <vt:lpstr> Working with Your Project Team</vt:lpstr>
      <vt:lpstr> Working with Your Project Team</vt:lpstr>
      <vt:lpstr> Working with Your Project Team</vt:lpstr>
      <vt:lpstr>DISCUSSION QUESTION</vt:lpstr>
      <vt:lpstr>PowerPoint Presentation</vt:lpstr>
      <vt:lpstr>Case Study</vt:lpstr>
      <vt:lpstr>Case Study</vt:lpstr>
      <vt:lpstr>PowerPoint Presentation</vt:lpstr>
      <vt:lpstr>Case Study</vt:lpstr>
      <vt:lpstr>PowerPoint Presentation</vt:lpstr>
      <vt:lpstr>Case Study</vt:lpstr>
      <vt:lpstr>Case Study</vt:lpstr>
      <vt:lpstr>Case Study</vt:lpstr>
      <vt:lpstr>Case Study</vt:lpstr>
      <vt:lpstr>Bonus questions to consider (after class)</vt:lpstr>
      <vt:lpstr>Bonus questions to consider (after class)</vt:lpstr>
      <vt:lpstr>Bonus questions to consider (after class)</vt:lpstr>
      <vt:lpstr>Bonus questions to consider</vt:lpstr>
      <vt:lpstr>Bonus questions to consider</vt:lpstr>
      <vt:lpstr>Bonus questions to consider</vt:lpstr>
      <vt:lpstr>Bonus questions to consider</vt:lpstr>
      <vt:lpstr>Things to remember</vt:lpstr>
      <vt:lpstr>Things to remember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Ghani Rayid</cp:lastModifiedBy>
  <cp:revision>47</cp:revision>
  <dcterms:created xsi:type="dcterms:W3CDTF">2020-01-14T19:43:43Z</dcterms:created>
  <dcterms:modified xsi:type="dcterms:W3CDTF">2026-09-03T17:04:45Z</dcterms:modified>
</cp:coreProperties>
</file>