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81" r:id="rId3"/>
    <p:sldId id="295" r:id="rId4"/>
    <p:sldId id="309" r:id="rId5"/>
    <p:sldId id="292" r:id="rId6"/>
    <p:sldId id="311" r:id="rId7"/>
    <p:sldId id="282" r:id="rId8"/>
    <p:sldId id="306" r:id="rId9"/>
    <p:sldId id="305" r:id="rId10"/>
    <p:sldId id="307" r:id="rId11"/>
    <p:sldId id="308" r:id="rId12"/>
    <p:sldId id="285" r:id="rId13"/>
    <p:sldId id="323" r:id="rId14"/>
    <p:sldId id="304" r:id="rId15"/>
    <p:sldId id="283" r:id="rId16"/>
    <p:sldId id="324" r:id="rId17"/>
    <p:sldId id="303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4" roundtripDataSignature="AMtx7mjFyVUGRZWio+dc9dxzYsimUxNJ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31"/>
    <p:restoredTop sz="93151"/>
  </p:normalViewPr>
  <p:slideViewPr>
    <p:cSldViewPr snapToGrid="0" snapToObjects="1">
      <p:cViewPr varScale="1">
        <p:scale>
          <a:sx n="113" d="100"/>
          <a:sy n="113" d="100"/>
        </p:scale>
        <p:origin x="20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FB0F4E-6967-3B44-A32F-E8B1C7AE98D5}" type="doc">
      <dgm:prSet loTypeId="urn:microsoft.com/office/officeart/2005/8/layout/process5" loCatId="" qsTypeId="urn:microsoft.com/office/officeart/2005/8/quickstyle/simple1#3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75350DEC-25F7-F240-A4BF-3A92E80C52F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Scope</a:t>
          </a:r>
        </a:p>
      </dgm:t>
    </dgm:pt>
    <dgm:pt modelId="{965794C1-5767-E94D-8105-ED104B4D33E2}" type="parTrans" cxnId="{81D07A23-EA35-C94F-81FA-E72150079877}">
      <dgm:prSet/>
      <dgm:spPr/>
      <dgm:t>
        <a:bodyPr/>
        <a:lstStyle/>
        <a:p>
          <a:endParaRPr lang="en-US"/>
        </a:p>
      </dgm:t>
    </dgm:pt>
    <dgm:pt modelId="{BAC284C6-3986-1C48-93AC-8FEBC662ECEE}" type="sibTrans" cxnId="{81D07A23-EA35-C94F-81FA-E72150079877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4F2509E8-87E6-2347-B926-EB9BDDECA6F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4B1EEE1-8225-A643-B681-A7F3FC14ECAD}" type="parTrans" cxnId="{9BF83777-08E0-6140-9D35-BF7D8AF8A067}">
      <dgm:prSet/>
      <dgm:spPr/>
      <dgm:t>
        <a:bodyPr/>
        <a:lstStyle/>
        <a:p>
          <a:endParaRPr lang="en-US"/>
        </a:p>
      </dgm:t>
    </dgm:pt>
    <dgm:pt modelId="{748D4455-259E-4245-ADD2-8DDAC2A60773}" type="sibTrans" cxnId="{9BF83777-08E0-6140-9D35-BF7D8AF8A067}">
      <dgm:prSet/>
      <dgm:spPr/>
      <dgm:t>
        <a:bodyPr/>
        <a:lstStyle/>
        <a:p>
          <a:endParaRPr lang="en-US"/>
        </a:p>
      </dgm:t>
    </dgm:pt>
    <dgm:pt modelId="{7B079A50-DF5E-0A4C-9491-2FBAFC0F785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Exploration</a:t>
          </a:r>
        </a:p>
      </dgm:t>
    </dgm:pt>
    <dgm:pt modelId="{BA902E5D-518F-0749-86BA-04AA510BA959}" type="parTrans" cxnId="{A454DBA0-21A9-3941-9DF2-4DD870F537A3}">
      <dgm:prSet/>
      <dgm:spPr/>
      <dgm:t>
        <a:bodyPr/>
        <a:lstStyle/>
        <a:p>
          <a:endParaRPr lang="en-US"/>
        </a:p>
      </dgm:t>
    </dgm:pt>
    <dgm:pt modelId="{00735B98-C924-5743-B429-DBBBDEA50165}" type="sibTrans" cxnId="{A454DBA0-21A9-3941-9DF2-4DD870F537A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B4866D8-1266-8945-89C4-F4CD4F9D8A6F}">
      <dgm:prSet phldrT="[Text]"/>
      <dgm:spPr/>
      <dgm:t>
        <a:bodyPr/>
        <a:lstStyle/>
        <a:p>
          <a:r>
            <a:rPr lang="en-US" dirty="0"/>
            <a:t>Modeling</a:t>
          </a:r>
        </a:p>
      </dgm:t>
    </dgm:pt>
    <dgm:pt modelId="{4276625C-E1F0-F840-90D6-CE76DDBB799C}" type="parTrans" cxnId="{A1CEA2E5-F1DD-EF48-A85B-4A04D4565509}">
      <dgm:prSet/>
      <dgm:spPr/>
      <dgm:t>
        <a:bodyPr/>
        <a:lstStyle/>
        <a:p>
          <a:endParaRPr lang="en-US"/>
        </a:p>
      </dgm:t>
    </dgm:pt>
    <dgm:pt modelId="{206E47A8-99B6-484A-AD35-04DCB9238B9B}" type="sibTrans" cxnId="{A1CEA2E5-F1DD-EF48-A85B-4A04D4565509}">
      <dgm:prSet/>
      <dgm:spPr/>
      <dgm:t>
        <a:bodyPr/>
        <a:lstStyle/>
        <a:p>
          <a:endParaRPr lang="en-US"/>
        </a:p>
      </dgm:t>
    </dgm:pt>
    <dgm:pt modelId="{F9BD6EF9-8382-F144-B9CD-FB838C6C03F9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137D12B5-70FE-6847-BD89-CA99FC0D41AD}" type="parTrans" cxnId="{890194DD-304B-C447-9AF3-AFAE634C6D43}">
      <dgm:prSet/>
      <dgm:spPr/>
      <dgm:t>
        <a:bodyPr/>
        <a:lstStyle/>
        <a:p>
          <a:endParaRPr lang="en-US"/>
        </a:p>
      </dgm:t>
    </dgm:pt>
    <dgm:pt modelId="{49EC0DFE-61E7-374D-A1BD-7617E9E9166B}" type="sibTrans" cxnId="{890194DD-304B-C447-9AF3-AFAE634C6D43}">
      <dgm:prSet/>
      <dgm:spPr/>
      <dgm:t>
        <a:bodyPr/>
        <a:lstStyle/>
        <a:p>
          <a:endParaRPr lang="en-US"/>
        </a:p>
      </dgm:t>
    </dgm:pt>
    <dgm:pt modelId="{C8AF58C4-450C-0C4C-83CB-1474D3ADA25F}">
      <dgm:prSet phldrT="[Text]"/>
      <dgm:spPr/>
      <dgm:t>
        <a:bodyPr/>
        <a:lstStyle/>
        <a:p>
          <a:r>
            <a:rPr lang="en-US" dirty="0"/>
            <a:t>Store Data</a:t>
          </a:r>
        </a:p>
      </dgm:t>
    </dgm:pt>
    <dgm:pt modelId="{DEBC2A1C-65D7-5E43-945C-60BBA4631011}" type="parTrans" cxnId="{43B9E771-FA74-B642-9EED-7FE4A7CDF11A}">
      <dgm:prSet/>
      <dgm:spPr/>
      <dgm:t>
        <a:bodyPr/>
        <a:lstStyle/>
        <a:p>
          <a:endParaRPr lang="en-US"/>
        </a:p>
      </dgm:t>
    </dgm:pt>
    <dgm:pt modelId="{51773514-44C5-134E-A69D-D30DCA75AB37}" type="sibTrans" cxnId="{43B9E771-FA74-B642-9EED-7FE4A7CDF11A}">
      <dgm:prSet/>
      <dgm:spPr/>
      <dgm:t>
        <a:bodyPr/>
        <a:lstStyle/>
        <a:p>
          <a:endParaRPr lang="en-US"/>
        </a:p>
      </dgm:t>
    </dgm:pt>
    <dgm:pt modelId="{761579F4-10DF-F244-9532-25DEF4807D83}">
      <dgm:prSet phldrT="[Text]"/>
      <dgm:spPr/>
      <dgm:t>
        <a:bodyPr/>
        <a:lstStyle/>
        <a:p>
          <a:r>
            <a:rPr lang="en-US" dirty="0"/>
            <a:t>Link Data</a:t>
          </a:r>
        </a:p>
      </dgm:t>
    </dgm:pt>
    <dgm:pt modelId="{4C55FAFB-140B-EA49-9492-2DC8E373D8C0}" type="parTrans" cxnId="{445B7ADC-F7C5-5046-9BEE-3618E0EEE919}">
      <dgm:prSet/>
      <dgm:spPr/>
      <dgm:t>
        <a:bodyPr/>
        <a:lstStyle/>
        <a:p>
          <a:endParaRPr lang="en-US"/>
        </a:p>
      </dgm:t>
    </dgm:pt>
    <dgm:pt modelId="{3543ED0F-366F-8D44-8E9F-A843D81464D5}" type="sibTrans" cxnId="{445B7ADC-F7C5-5046-9BEE-3618E0EEE919}">
      <dgm:prSet/>
      <dgm:spPr/>
      <dgm:t>
        <a:bodyPr/>
        <a:lstStyle/>
        <a:p>
          <a:endParaRPr lang="en-US"/>
        </a:p>
      </dgm:t>
    </dgm:pt>
    <dgm:pt modelId="{5FE83F24-F694-6A4B-99C0-78300CB546E1}">
      <dgm:prSet phldrT="[Text]"/>
      <dgm:spPr/>
      <dgm:t>
        <a:bodyPr/>
        <a:lstStyle/>
        <a:p>
          <a:r>
            <a:rPr lang="en-US" dirty="0"/>
            <a:t>Rows</a:t>
          </a:r>
        </a:p>
      </dgm:t>
    </dgm:pt>
    <dgm:pt modelId="{E15C2973-AC33-0145-8745-682DFB76DED0}" type="parTrans" cxnId="{ED970163-ECEE-D849-9B40-616074ECBD3F}">
      <dgm:prSet/>
      <dgm:spPr/>
      <dgm:t>
        <a:bodyPr/>
        <a:lstStyle/>
        <a:p>
          <a:endParaRPr lang="en-US"/>
        </a:p>
      </dgm:t>
    </dgm:pt>
    <dgm:pt modelId="{A1EBC4F8-774A-B045-880A-03E7D798D46B}" type="sibTrans" cxnId="{ED970163-ECEE-D849-9B40-616074ECBD3F}">
      <dgm:prSet/>
      <dgm:spPr/>
      <dgm:t>
        <a:bodyPr/>
        <a:lstStyle/>
        <a:p>
          <a:endParaRPr lang="en-US"/>
        </a:p>
      </dgm:t>
    </dgm:pt>
    <dgm:pt modelId="{471C43CE-832D-774D-BB7A-57512EFB5879}">
      <dgm:prSet phldrT="[Text]"/>
      <dgm:spPr/>
      <dgm:t>
        <a:bodyPr/>
        <a:lstStyle/>
        <a:p>
          <a:r>
            <a:rPr lang="en-US" dirty="0"/>
            <a:t>Features</a:t>
          </a:r>
        </a:p>
      </dgm:t>
    </dgm:pt>
    <dgm:pt modelId="{C2B9F4EE-A410-1B4C-9D53-DB22DB03D31F}" type="parTrans" cxnId="{E7042CE6-A233-CB47-A6F5-D0D71F329C45}">
      <dgm:prSet/>
      <dgm:spPr/>
      <dgm:t>
        <a:bodyPr/>
        <a:lstStyle/>
        <a:p>
          <a:endParaRPr lang="en-US"/>
        </a:p>
      </dgm:t>
    </dgm:pt>
    <dgm:pt modelId="{DE50C641-CD08-A846-B7EB-02241BA70688}" type="sibTrans" cxnId="{E7042CE6-A233-CB47-A6F5-D0D71F329C45}">
      <dgm:prSet/>
      <dgm:spPr/>
      <dgm:t>
        <a:bodyPr/>
        <a:lstStyle/>
        <a:p>
          <a:endParaRPr lang="en-US"/>
        </a:p>
      </dgm:t>
    </dgm:pt>
    <dgm:pt modelId="{6E882DEC-3034-E942-B5AA-2835D77DD5C8}">
      <dgm:prSet phldrT="[Text]"/>
      <dgm:spPr/>
      <dgm:t>
        <a:bodyPr/>
        <a:lstStyle/>
        <a:p>
          <a:r>
            <a:rPr lang="en-US" dirty="0"/>
            <a:t>Labels</a:t>
          </a:r>
        </a:p>
      </dgm:t>
    </dgm:pt>
    <dgm:pt modelId="{11E32BAA-4A06-9844-B381-3F8D7D686934}" type="parTrans" cxnId="{9A8098B2-9CE9-D942-9547-38EF361DD3D4}">
      <dgm:prSet/>
      <dgm:spPr/>
      <dgm:t>
        <a:bodyPr/>
        <a:lstStyle/>
        <a:p>
          <a:endParaRPr lang="en-US"/>
        </a:p>
      </dgm:t>
    </dgm:pt>
    <dgm:pt modelId="{DE8B183B-7E7F-5749-9A67-A6C365A09A85}" type="sibTrans" cxnId="{9A8098B2-9CE9-D942-9547-38EF361DD3D4}">
      <dgm:prSet/>
      <dgm:spPr/>
      <dgm:t>
        <a:bodyPr/>
        <a:lstStyle/>
        <a:p>
          <a:endParaRPr lang="en-US"/>
        </a:p>
      </dgm:t>
    </dgm:pt>
    <dgm:pt modelId="{AE199458-77CF-8440-8970-F024006EA22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8FD87771-F4E1-DC47-B38A-8EDD08A5C725}" type="parTrans" cxnId="{8497B9D0-5691-E848-8EE3-C51BC656F8B1}">
      <dgm:prSet/>
      <dgm:spPr/>
      <dgm:t>
        <a:bodyPr/>
        <a:lstStyle/>
        <a:p>
          <a:endParaRPr lang="en-US"/>
        </a:p>
      </dgm:t>
    </dgm:pt>
    <dgm:pt modelId="{89DBDFDC-5EB5-0B49-A8D0-DB22ECB982AF}" type="sibTrans" cxnId="{8497B9D0-5691-E848-8EE3-C51BC656F8B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86AA592B-D489-5D4D-93FE-79A538493D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Train-Test Splits</a:t>
          </a:r>
        </a:p>
      </dgm:t>
    </dgm:pt>
    <dgm:pt modelId="{06E1BE15-F8C7-9C4D-A90E-557728BBB1D3}" type="parTrans" cxnId="{09F5B15E-E1AD-2E4A-AFF2-C91E75C311A9}">
      <dgm:prSet/>
      <dgm:spPr/>
      <dgm:t>
        <a:bodyPr/>
        <a:lstStyle/>
        <a:p>
          <a:endParaRPr lang="en-US"/>
        </a:p>
      </dgm:t>
    </dgm:pt>
    <dgm:pt modelId="{9EB8E24C-CDF4-7B49-8A25-38E38E64AA9F}" type="sibTrans" cxnId="{09F5B15E-E1AD-2E4A-AFF2-C91E75C311A9}">
      <dgm:prSet/>
      <dgm:spPr/>
      <dgm:t>
        <a:bodyPr/>
        <a:lstStyle/>
        <a:p>
          <a:endParaRPr lang="en-US"/>
        </a:p>
      </dgm:t>
    </dgm:pt>
    <dgm:pt modelId="{69F25C00-F7E1-8B47-8544-B81240B6C7F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Performance Metrics</a:t>
          </a:r>
        </a:p>
      </dgm:t>
    </dgm:pt>
    <dgm:pt modelId="{258EB4FC-8DB3-204B-AE19-757E57DBF8E2}" type="parTrans" cxnId="{FC1AC939-5A01-D84B-8800-0E045D0F93C8}">
      <dgm:prSet/>
      <dgm:spPr/>
      <dgm:t>
        <a:bodyPr/>
        <a:lstStyle/>
        <a:p>
          <a:endParaRPr lang="en-US"/>
        </a:p>
      </dgm:t>
    </dgm:pt>
    <dgm:pt modelId="{2C4AF3F2-4BEF-1E41-A9DC-C2CCA7D68218}" type="sibTrans" cxnId="{FC1AC939-5A01-D84B-8800-0E045D0F93C8}">
      <dgm:prSet/>
      <dgm:spPr/>
      <dgm:t>
        <a:bodyPr/>
        <a:lstStyle/>
        <a:p>
          <a:endParaRPr lang="en-US"/>
        </a:p>
      </dgm:t>
    </dgm:pt>
    <dgm:pt modelId="{882FED25-8C48-F941-A0FE-6B2DFF5CD464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Model Interpretation</a:t>
          </a:r>
        </a:p>
      </dgm:t>
    </dgm:pt>
    <dgm:pt modelId="{B419AD8C-EBD7-5443-9C93-E4B849DE07B6}" type="parTrans" cxnId="{467F9BED-D392-3940-B061-1699282DB62A}">
      <dgm:prSet/>
      <dgm:spPr/>
      <dgm:t>
        <a:bodyPr/>
        <a:lstStyle/>
        <a:p>
          <a:endParaRPr lang="en-US"/>
        </a:p>
      </dgm:t>
    </dgm:pt>
    <dgm:pt modelId="{030A6B87-CA32-C340-A552-365F7A05C57F}" type="sibTrans" cxnId="{467F9BED-D392-3940-B061-1699282DB62A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60FEA49A-52E5-FB49-B9D7-919B8E8D64F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Entities</a:t>
          </a:r>
        </a:p>
      </dgm:t>
    </dgm:pt>
    <dgm:pt modelId="{7E8F7D45-586B-A641-B509-72E0E3DB9800}" type="parTrans" cxnId="{B650C331-3E4A-9142-9766-ADC1499BB1FB}">
      <dgm:prSet/>
      <dgm:spPr/>
      <dgm:t>
        <a:bodyPr/>
        <a:lstStyle/>
        <a:p>
          <a:endParaRPr lang="en-US"/>
        </a:p>
      </dgm:t>
    </dgm:pt>
    <dgm:pt modelId="{E893C522-81CE-8546-BA58-AAD1F1CCD417}" type="sibTrans" cxnId="{B650C331-3E4A-9142-9766-ADC1499BB1FB}">
      <dgm:prSet/>
      <dgm:spPr/>
      <dgm:t>
        <a:bodyPr/>
        <a:lstStyle/>
        <a:p>
          <a:endParaRPr lang="en-US"/>
        </a:p>
      </dgm:t>
    </dgm:pt>
    <dgm:pt modelId="{8933D80B-03CB-154C-805F-13221DB1B82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temporal</a:t>
          </a:r>
        </a:p>
      </dgm:t>
    </dgm:pt>
    <dgm:pt modelId="{05F6BE08-6836-6D4D-951F-A258F2E08662}" type="parTrans" cxnId="{01877F06-0601-234E-B04A-2AADE4C2D154}">
      <dgm:prSet/>
      <dgm:spPr/>
      <dgm:t>
        <a:bodyPr/>
        <a:lstStyle/>
        <a:p>
          <a:endParaRPr lang="en-US"/>
        </a:p>
      </dgm:t>
    </dgm:pt>
    <dgm:pt modelId="{59F6EB62-364A-E44D-A61C-CEA12AA8589C}" type="sibTrans" cxnId="{01877F06-0601-234E-B04A-2AADE4C2D154}">
      <dgm:prSet/>
      <dgm:spPr/>
      <dgm:t>
        <a:bodyPr/>
        <a:lstStyle/>
        <a:p>
          <a:endParaRPr lang="en-US"/>
        </a:p>
      </dgm:t>
    </dgm:pt>
    <dgm:pt modelId="{B1557D1B-A1F8-FC4B-B50D-EA46AEAC83E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Spatial</a:t>
          </a:r>
        </a:p>
      </dgm:t>
    </dgm:pt>
    <dgm:pt modelId="{301BEF8E-62FD-F942-ABEC-722E78A30EAC}" type="parTrans" cxnId="{0D418D49-B127-3C44-AF37-A060A5F8F42E}">
      <dgm:prSet/>
      <dgm:spPr/>
      <dgm:t>
        <a:bodyPr/>
        <a:lstStyle/>
        <a:p>
          <a:endParaRPr lang="en-US"/>
        </a:p>
      </dgm:t>
    </dgm:pt>
    <dgm:pt modelId="{76EC83BA-130D-EA44-8EE3-6264D4A2F0C7}" type="sibTrans" cxnId="{0D418D49-B127-3C44-AF37-A060A5F8F42E}">
      <dgm:prSet/>
      <dgm:spPr/>
      <dgm:t>
        <a:bodyPr/>
        <a:lstStyle/>
        <a:p>
          <a:endParaRPr lang="en-US"/>
        </a:p>
      </dgm:t>
    </dgm:pt>
    <dgm:pt modelId="{DDAC47D6-F859-4340-B28C-6D49EE09774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…</a:t>
          </a:r>
        </a:p>
      </dgm:t>
    </dgm:pt>
    <dgm:pt modelId="{5B556703-BE01-8848-BE27-5969CF3D2B5D}" type="parTrans" cxnId="{B5AA2D8B-61D5-DB43-8D06-4875A7EB0CBD}">
      <dgm:prSet/>
      <dgm:spPr/>
      <dgm:t>
        <a:bodyPr/>
        <a:lstStyle/>
        <a:p>
          <a:endParaRPr lang="en-US"/>
        </a:p>
      </dgm:t>
    </dgm:pt>
    <dgm:pt modelId="{0A2D5029-F7E5-6C47-9CF0-D5505B2F8FFB}" type="sibTrans" cxnId="{B5AA2D8B-61D5-DB43-8D06-4875A7EB0CBD}">
      <dgm:prSet/>
      <dgm:spPr/>
      <dgm:t>
        <a:bodyPr/>
        <a:lstStyle/>
        <a:p>
          <a:endParaRPr lang="en-US"/>
        </a:p>
      </dgm:t>
    </dgm:pt>
    <dgm:pt modelId="{4861F807-1580-8C4F-9C33-66D2EDE9ABAD}">
      <dgm:prSet phldrT="[Text]"/>
      <dgm:spPr/>
      <dgm:t>
        <a:bodyPr/>
        <a:lstStyle/>
        <a:p>
          <a:r>
            <a:rPr lang="en-US" dirty="0"/>
            <a:t>Models</a:t>
          </a:r>
        </a:p>
      </dgm:t>
    </dgm:pt>
    <dgm:pt modelId="{8CC078C6-7EFD-9A46-B445-021F345DCF5A}" type="parTrans" cxnId="{881C745A-6BF5-1846-9762-D162446F8EE8}">
      <dgm:prSet/>
      <dgm:spPr/>
      <dgm:t>
        <a:bodyPr/>
        <a:lstStyle/>
        <a:p>
          <a:endParaRPr lang="en-US"/>
        </a:p>
      </dgm:t>
    </dgm:pt>
    <dgm:pt modelId="{5D77E747-1467-6249-A64A-E8E192C48D64}" type="sibTrans" cxnId="{881C745A-6BF5-1846-9762-D162446F8EE8}">
      <dgm:prSet/>
      <dgm:spPr/>
      <dgm:t>
        <a:bodyPr/>
        <a:lstStyle/>
        <a:p>
          <a:endParaRPr lang="en-US"/>
        </a:p>
      </dgm:t>
    </dgm:pt>
    <dgm:pt modelId="{917501D8-12A6-0D43-82EB-9B8BF9A095D6}">
      <dgm:prSet phldrT="[Text]"/>
      <dgm:spPr/>
      <dgm:t>
        <a:bodyPr/>
        <a:lstStyle/>
        <a:p>
          <a:r>
            <a:rPr lang="en-US" dirty="0"/>
            <a:t>Dealing with Bias and Fairness</a:t>
          </a:r>
        </a:p>
      </dgm:t>
    </dgm:pt>
    <dgm:pt modelId="{2189082E-6C82-944A-BE92-D9BC72270382}" type="parTrans" cxnId="{0E3C2485-CAF8-434B-89F0-893517E042E7}">
      <dgm:prSet/>
      <dgm:spPr/>
      <dgm:t>
        <a:bodyPr/>
        <a:lstStyle/>
        <a:p>
          <a:endParaRPr lang="en-US"/>
        </a:p>
      </dgm:t>
    </dgm:pt>
    <dgm:pt modelId="{04D5671A-AE7F-BD4E-9B86-A6A6425F59A8}" type="sibTrans" cxnId="{0E3C2485-CAF8-434B-89F0-893517E042E7}">
      <dgm:prSet/>
      <dgm:spPr/>
      <dgm:t>
        <a:bodyPr/>
        <a:lstStyle/>
        <a:p>
          <a:endParaRPr lang="en-US"/>
        </a:p>
      </dgm:t>
    </dgm:pt>
    <dgm:pt modelId="{1F12B085-E167-9940-8DCF-A46224752E8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Field Trial Design</a:t>
          </a:r>
        </a:p>
      </dgm:t>
    </dgm:pt>
    <dgm:pt modelId="{7A893FC9-C7B2-A646-8934-DEE2F8F265BA}" type="parTrans" cxnId="{87E2372F-44B8-7346-94AD-1B6CD49001EC}">
      <dgm:prSet/>
      <dgm:spPr/>
      <dgm:t>
        <a:bodyPr/>
        <a:lstStyle/>
        <a:p>
          <a:endParaRPr lang="en-US"/>
        </a:p>
      </dgm:t>
    </dgm:pt>
    <dgm:pt modelId="{59E7433E-EA1A-A445-8F72-1DCCEC9CF854}" type="sibTrans" cxnId="{87E2372F-44B8-7346-94AD-1B6CD49001EC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300FFA5-0FE1-0644-9B26-EF0EC29D2E58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CD73BF7D-329F-4F42-9B2D-1C22A52FFC9D}" type="parTrans" cxnId="{E9A0EB78-92A5-5E4E-8437-0C6B9359762F}">
      <dgm:prSet/>
      <dgm:spPr/>
      <dgm:t>
        <a:bodyPr/>
        <a:lstStyle/>
        <a:p>
          <a:endParaRPr lang="en-US"/>
        </a:p>
      </dgm:t>
    </dgm:pt>
    <dgm:pt modelId="{2C4637A3-9257-AA41-A5B8-B87451C5F477}" type="sibTrans" cxnId="{E9A0EB78-92A5-5E4E-8437-0C6B9359762F}">
      <dgm:prSet/>
      <dgm:spPr/>
      <dgm:t>
        <a:bodyPr/>
        <a:lstStyle/>
        <a:p>
          <a:endParaRPr lang="en-US"/>
        </a:p>
      </dgm:t>
    </dgm:pt>
    <dgm:pt modelId="{B86E1618-0E2D-E84D-BCEB-2453703211F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Monitoring</a:t>
          </a:r>
        </a:p>
      </dgm:t>
    </dgm:pt>
    <dgm:pt modelId="{4EFD42D0-7098-564F-980C-3F3CECAA5410}" type="parTrans" cxnId="{BE324233-F9AC-DC43-A89C-3F7FD9B5D466}">
      <dgm:prSet/>
      <dgm:spPr/>
      <dgm:t>
        <a:bodyPr/>
        <a:lstStyle/>
        <a:p>
          <a:endParaRPr lang="en-US"/>
        </a:p>
      </dgm:t>
    </dgm:pt>
    <dgm:pt modelId="{877FBD8C-7A3B-5E45-8830-1FEAB09A55C5}" type="sibTrans" cxnId="{BE324233-F9AC-DC43-A89C-3F7FD9B5D466}">
      <dgm:prSet/>
      <dgm:spPr/>
      <dgm:t>
        <a:bodyPr/>
        <a:lstStyle/>
        <a:p>
          <a:endParaRPr lang="en-US"/>
        </a:p>
      </dgm:t>
    </dgm:pt>
    <dgm:pt modelId="{63B03111-9832-1646-BDF4-5D9B749EF79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Goals, Actions, Data, Analysis, Ethics</a:t>
          </a:r>
        </a:p>
      </dgm:t>
    </dgm:pt>
    <dgm:pt modelId="{1C812E3F-39E1-CF47-BBBD-159FAEC5C786}" type="parTrans" cxnId="{9F4BBA63-304C-604B-A391-58E4720B5BE5}">
      <dgm:prSet/>
      <dgm:spPr/>
      <dgm:t>
        <a:bodyPr/>
        <a:lstStyle/>
        <a:p>
          <a:endParaRPr lang="en-US"/>
        </a:p>
      </dgm:t>
    </dgm:pt>
    <dgm:pt modelId="{702B8123-1BB3-E349-AB4A-1A9D41698317}" type="sibTrans" cxnId="{9F4BBA63-304C-604B-A391-58E4720B5BE5}">
      <dgm:prSet/>
      <dgm:spPr/>
      <dgm:t>
        <a:bodyPr/>
        <a:lstStyle/>
        <a:p>
          <a:endParaRPr lang="en-US"/>
        </a:p>
      </dgm:t>
    </dgm:pt>
    <dgm:pt modelId="{CBF254FA-D4E0-B74E-A18D-AE53AEBD67CD}" type="pres">
      <dgm:prSet presAssocID="{E9FB0F4E-6967-3B44-A32F-E8B1C7AE98D5}" presName="diagram" presStyleCnt="0">
        <dgm:presLayoutVars>
          <dgm:dir/>
          <dgm:resizeHandles val="exact"/>
        </dgm:presLayoutVars>
      </dgm:prSet>
      <dgm:spPr/>
    </dgm:pt>
    <dgm:pt modelId="{B4D5E3D8-47D8-1A4C-9387-6DE60324DF6F}" type="pres">
      <dgm:prSet presAssocID="{75350DEC-25F7-F240-A4BF-3A92E80C52F5}" presName="node" presStyleLbl="node1" presStyleIdx="0" presStyleCnt="10">
        <dgm:presLayoutVars>
          <dgm:bulletEnabled val="1"/>
        </dgm:presLayoutVars>
      </dgm:prSet>
      <dgm:spPr/>
    </dgm:pt>
    <dgm:pt modelId="{A58869D2-B78E-DD40-ACB3-9F052F33CBCE}" type="pres">
      <dgm:prSet presAssocID="{BAC284C6-3986-1C48-93AC-8FEBC662ECEE}" presName="sibTrans" presStyleLbl="sibTrans2D1" presStyleIdx="0" presStyleCnt="9"/>
      <dgm:spPr/>
    </dgm:pt>
    <dgm:pt modelId="{814C8FA7-CFA6-FA42-8BC8-CD119ED58623}" type="pres">
      <dgm:prSet presAssocID="{BAC284C6-3986-1C48-93AC-8FEBC662ECEE}" presName="connectorText" presStyleLbl="sibTrans2D1" presStyleIdx="0" presStyleCnt="9"/>
      <dgm:spPr/>
    </dgm:pt>
    <dgm:pt modelId="{C234DD4B-5CB7-E549-AD0E-83532D584FCF}" type="pres">
      <dgm:prSet presAssocID="{4F2509E8-87E6-2347-B926-EB9BDDECA6FD}" presName="node" presStyleLbl="node1" presStyleIdx="1" presStyleCnt="10">
        <dgm:presLayoutVars>
          <dgm:bulletEnabled val="1"/>
        </dgm:presLayoutVars>
      </dgm:prSet>
      <dgm:spPr/>
    </dgm:pt>
    <dgm:pt modelId="{16C02E65-2210-C24E-8692-38A2A70EC148}" type="pres">
      <dgm:prSet presAssocID="{748D4455-259E-4245-ADD2-8DDAC2A60773}" presName="sibTrans" presStyleLbl="sibTrans2D1" presStyleIdx="1" presStyleCnt="9"/>
      <dgm:spPr/>
    </dgm:pt>
    <dgm:pt modelId="{7060A806-1549-3F45-A072-7BB9691C2D8D}" type="pres">
      <dgm:prSet presAssocID="{748D4455-259E-4245-ADD2-8DDAC2A60773}" presName="connectorText" presStyleLbl="sibTrans2D1" presStyleIdx="1" presStyleCnt="9"/>
      <dgm:spPr/>
    </dgm:pt>
    <dgm:pt modelId="{FBF1C564-B2B8-4C41-BE63-B8171F8EB76E}" type="pres">
      <dgm:prSet presAssocID="{7B079A50-DF5E-0A4C-9491-2FBAFC0F785B}" presName="node" presStyleLbl="node1" presStyleIdx="2" presStyleCnt="10">
        <dgm:presLayoutVars>
          <dgm:bulletEnabled val="1"/>
        </dgm:presLayoutVars>
      </dgm:prSet>
      <dgm:spPr/>
    </dgm:pt>
    <dgm:pt modelId="{680472FB-1DED-B043-9C18-8E9AFCBED6E9}" type="pres">
      <dgm:prSet presAssocID="{00735B98-C924-5743-B429-DBBBDEA50165}" presName="sibTrans" presStyleLbl="sibTrans2D1" presStyleIdx="2" presStyleCnt="9"/>
      <dgm:spPr/>
    </dgm:pt>
    <dgm:pt modelId="{002AA36D-CAF6-0343-B244-6F6849B9EB75}" type="pres">
      <dgm:prSet presAssocID="{00735B98-C924-5743-B429-DBBBDEA50165}" presName="connectorText" presStyleLbl="sibTrans2D1" presStyleIdx="2" presStyleCnt="9"/>
      <dgm:spPr/>
    </dgm:pt>
    <dgm:pt modelId="{CC8F3904-974E-2647-9B88-B6062079D1ED}" type="pres">
      <dgm:prSet presAssocID="{EB4866D8-1266-8945-89C4-F4CD4F9D8A6F}" presName="node" presStyleLbl="node1" presStyleIdx="3" presStyleCnt="10">
        <dgm:presLayoutVars>
          <dgm:bulletEnabled val="1"/>
        </dgm:presLayoutVars>
      </dgm:prSet>
      <dgm:spPr/>
    </dgm:pt>
    <dgm:pt modelId="{5383FDA3-64FA-604A-8CAF-995772572DB0}" type="pres">
      <dgm:prSet presAssocID="{206E47A8-99B6-484A-AD35-04DCB9238B9B}" presName="sibTrans" presStyleLbl="sibTrans2D1" presStyleIdx="3" presStyleCnt="9"/>
      <dgm:spPr/>
    </dgm:pt>
    <dgm:pt modelId="{AC48ED73-8B05-6041-911E-F23E178815C4}" type="pres">
      <dgm:prSet presAssocID="{206E47A8-99B6-484A-AD35-04DCB9238B9B}" presName="connectorText" presStyleLbl="sibTrans2D1" presStyleIdx="3" presStyleCnt="9"/>
      <dgm:spPr/>
    </dgm:pt>
    <dgm:pt modelId="{F11F753D-D453-BC4F-BACE-C4F8A11ECEA5}" type="pres">
      <dgm:prSet presAssocID="{AE199458-77CF-8440-8970-F024006EA226}" presName="node" presStyleLbl="node1" presStyleIdx="4" presStyleCnt="10">
        <dgm:presLayoutVars>
          <dgm:bulletEnabled val="1"/>
        </dgm:presLayoutVars>
      </dgm:prSet>
      <dgm:spPr/>
    </dgm:pt>
    <dgm:pt modelId="{F8E19199-589F-1946-8222-73EA4584121E}" type="pres">
      <dgm:prSet presAssocID="{89DBDFDC-5EB5-0B49-A8D0-DB22ECB982AF}" presName="sibTrans" presStyleLbl="sibTrans2D1" presStyleIdx="4" presStyleCnt="9"/>
      <dgm:spPr/>
    </dgm:pt>
    <dgm:pt modelId="{1E3ABFF9-C6C0-0441-8FEA-3F98FEF0374E}" type="pres">
      <dgm:prSet presAssocID="{89DBDFDC-5EB5-0B49-A8D0-DB22ECB982AF}" presName="connectorText" presStyleLbl="sibTrans2D1" presStyleIdx="4" presStyleCnt="9"/>
      <dgm:spPr/>
    </dgm:pt>
    <dgm:pt modelId="{529FCC09-4687-E147-80E8-2EB7609DC9CF}" type="pres">
      <dgm:prSet presAssocID="{882FED25-8C48-F941-A0FE-6B2DFF5CD464}" presName="node" presStyleLbl="node1" presStyleIdx="5" presStyleCnt="10">
        <dgm:presLayoutVars>
          <dgm:bulletEnabled val="1"/>
        </dgm:presLayoutVars>
      </dgm:prSet>
      <dgm:spPr/>
    </dgm:pt>
    <dgm:pt modelId="{5381123D-2C93-3241-8E06-B77D04CAE8EC}" type="pres">
      <dgm:prSet presAssocID="{030A6B87-CA32-C340-A552-365F7A05C57F}" presName="sibTrans" presStyleLbl="sibTrans2D1" presStyleIdx="5" presStyleCnt="9"/>
      <dgm:spPr/>
    </dgm:pt>
    <dgm:pt modelId="{2E3787C8-BF17-C343-9F7D-55355502CEE3}" type="pres">
      <dgm:prSet presAssocID="{030A6B87-CA32-C340-A552-365F7A05C57F}" presName="connectorText" presStyleLbl="sibTrans2D1" presStyleIdx="5" presStyleCnt="9"/>
      <dgm:spPr/>
    </dgm:pt>
    <dgm:pt modelId="{1850AAD1-4903-FE47-A71D-0B73E666CD99}" type="pres">
      <dgm:prSet presAssocID="{917501D8-12A6-0D43-82EB-9B8BF9A095D6}" presName="node" presStyleLbl="node1" presStyleIdx="6" presStyleCnt="10">
        <dgm:presLayoutVars>
          <dgm:bulletEnabled val="1"/>
        </dgm:presLayoutVars>
      </dgm:prSet>
      <dgm:spPr/>
    </dgm:pt>
    <dgm:pt modelId="{D7CE2DAE-ABF0-9641-AE1A-0DB79AEBD84A}" type="pres">
      <dgm:prSet presAssocID="{04D5671A-AE7F-BD4E-9B86-A6A6425F59A8}" presName="sibTrans" presStyleLbl="sibTrans2D1" presStyleIdx="6" presStyleCnt="9"/>
      <dgm:spPr/>
    </dgm:pt>
    <dgm:pt modelId="{DC4C8257-9496-D04B-A26B-2200A3FFE3E7}" type="pres">
      <dgm:prSet presAssocID="{04D5671A-AE7F-BD4E-9B86-A6A6425F59A8}" presName="connectorText" presStyleLbl="sibTrans2D1" presStyleIdx="6" presStyleCnt="9"/>
      <dgm:spPr/>
    </dgm:pt>
    <dgm:pt modelId="{0538887E-FF31-324E-B401-E87E44AFF0AA}" type="pres">
      <dgm:prSet presAssocID="{1F12B085-E167-9940-8DCF-A46224752E8F}" presName="node" presStyleLbl="node1" presStyleIdx="7" presStyleCnt="10">
        <dgm:presLayoutVars>
          <dgm:bulletEnabled val="1"/>
        </dgm:presLayoutVars>
      </dgm:prSet>
      <dgm:spPr/>
    </dgm:pt>
    <dgm:pt modelId="{92EB25B1-D4AE-754E-BD44-115E26D1FF80}" type="pres">
      <dgm:prSet presAssocID="{59E7433E-EA1A-A445-8F72-1DCCEC9CF854}" presName="sibTrans" presStyleLbl="sibTrans2D1" presStyleIdx="7" presStyleCnt="9"/>
      <dgm:spPr/>
    </dgm:pt>
    <dgm:pt modelId="{B4D2AADB-2320-D741-9683-970A9AF56C3E}" type="pres">
      <dgm:prSet presAssocID="{59E7433E-EA1A-A445-8F72-1DCCEC9CF854}" presName="connectorText" presStyleLbl="sibTrans2D1" presStyleIdx="7" presStyleCnt="9"/>
      <dgm:spPr/>
    </dgm:pt>
    <dgm:pt modelId="{C225C079-1737-3742-99A0-0A7B593214FB}" type="pres">
      <dgm:prSet presAssocID="{4300FFA5-0FE1-0644-9B26-EF0EC29D2E58}" presName="node" presStyleLbl="node1" presStyleIdx="8" presStyleCnt="10">
        <dgm:presLayoutVars>
          <dgm:bulletEnabled val="1"/>
        </dgm:presLayoutVars>
      </dgm:prSet>
      <dgm:spPr/>
    </dgm:pt>
    <dgm:pt modelId="{C8297064-9915-AB4E-A9CB-FFEA8FC197B9}" type="pres">
      <dgm:prSet presAssocID="{2C4637A3-9257-AA41-A5B8-B87451C5F477}" presName="sibTrans" presStyleLbl="sibTrans2D1" presStyleIdx="8" presStyleCnt="9"/>
      <dgm:spPr/>
    </dgm:pt>
    <dgm:pt modelId="{EDC8E22C-F874-6448-9DE8-54F7348385E0}" type="pres">
      <dgm:prSet presAssocID="{2C4637A3-9257-AA41-A5B8-B87451C5F477}" presName="connectorText" presStyleLbl="sibTrans2D1" presStyleIdx="8" presStyleCnt="9"/>
      <dgm:spPr/>
    </dgm:pt>
    <dgm:pt modelId="{098F0226-B690-1B45-B506-7C933BFB7998}" type="pres">
      <dgm:prSet presAssocID="{B86E1618-0E2D-E84D-BCEB-2453703211F3}" presName="node" presStyleLbl="node1" presStyleIdx="9" presStyleCnt="10">
        <dgm:presLayoutVars>
          <dgm:bulletEnabled val="1"/>
        </dgm:presLayoutVars>
      </dgm:prSet>
      <dgm:spPr/>
    </dgm:pt>
  </dgm:ptLst>
  <dgm:cxnLst>
    <dgm:cxn modelId="{B95DCD03-4AAD-4B42-9243-666F8DB599E8}" type="presOf" srcId="{8933D80B-03CB-154C-805F-13221DB1B822}" destId="{FBF1C564-B2B8-4C41-BE63-B8171F8EB76E}" srcOrd="0" destOrd="2" presId="urn:microsoft.com/office/officeart/2005/8/layout/process5"/>
    <dgm:cxn modelId="{30E4E603-88A2-FC48-B384-BE3A5BB6B8C0}" type="presOf" srcId="{BAC284C6-3986-1C48-93AC-8FEBC662ECEE}" destId="{814C8FA7-CFA6-FA42-8BC8-CD119ED58623}" srcOrd="1" destOrd="0" presId="urn:microsoft.com/office/officeart/2005/8/layout/process5"/>
    <dgm:cxn modelId="{B3721305-A4DC-1D4B-9870-E1245EA94AA1}" type="presOf" srcId="{5FE83F24-F694-6A4B-99C0-78300CB546E1}" destId="{CC8F3904-974E-2647-9B88-B6062079D1ED}" srcOrd="0" destOrd="1" presId="urn:microsoft.com/office/officeart/2005/8/layout/process5"/>
    <dgm:cxn modelId="{01877F06-0601-234E-B04A-2AADE4C2D154}" srcId="{7B079A50-DF5E-0A4C-9491-2FBAFC0F785B}" destId="{8933D80B-03CB-154C-805F-13221DB1B822}" srcOrd="1" destOrd="0" parTransId="{05F6BE08-6836-6D4D-951F-A258F2E08662}" sibTransId="{59F6EB62-364A-E44D-A61C-CEA12AA8589C}"/>
    <dgm:cxn modelId="{0E10E907-0ADA-4D45-9069-B9A3AC9E0310}" type="presOf" srcId="{7B079A50-DF5E-0A4C-9491-2FBAFC0F785B}" destId="{FBF1C564-B2B8-4C41-BE63-B8171F8EB76E}" srcOrd="0" destOrd="0" presId="urn:microsoft.com/office/officeart/2005/8/layout/process5"/>
    <dgm:cxn modelId="{D5992D08-7598-A94A-AD4C-62B4CD474D26}" type="presOf" srcId="{761579F4-10DF-F244-9532-25DEF4807D83}" destId="{C234DD4B-5CB7-E549-AD0E-83532D584FCF}" srcOrd="0" destOrd="3" presId="urn:microsoft.com/office/officeart/2005/8/layout/process5"/>
    <dgm:cxn modelId="{F62E5C0C-C9DB-474B-99E5-505C0287727A}" type="presOf" srcId="{B86E1618-0E2D-E84D-BCEB-2453703211F3}" destId="{098F0226-B690-1B45-B506-7C933BFB7998}" srcOrd="0" destOrd="0" presId="urn:microsoft.com/office/officeart/2005/8/layout/process5"/>
    <dgm:cxn modelId="{81D07A23-EA35-C94F-81FA-E72150079877}" srcId="{E9FB0F4E-6967-3B44-A32F-E8B1C7AE98D5}" destId="{75350DEC-25F7-F240-A4BF-3A92E80C52F5}" srcOrd="0" destOrd="0" parTransId="{965794C1-5767-E94D-8105-ED104B4D33E2}" sibTransId="{BAC284C6-3986-1C48-93AC-8FEBC662ECEE}"/>
    <dgm:cxn modelId="{BFD8C726-235C-FD40-B9F6-87513427E29C}" type="presOf" srcId="{4861F807-1580-8C4F-9C33-66D2EDE9ABAD}" destId="{CC8F3904-974E-2647-9B88-B6062079D1ED}" srcOrd="0" destOrd="4" presId="urn:microsoft.com/office/officeart/2005/8/layout/process5"/>
    <dgm:cxn modelId="{A5814027-F41C-1F45-84CD-3391AC53F8A5}" type="presOf" srcId="{DDAC47D6-F859-4340-B28C-6D49EE097740}" destId="{FBF1C564-B2B8-4C41-BE63-B8171F8EB76E}" srcOrd="0" destOrd="4" presId="urn:microsoft.com/office/officeart/2005/8/layout/process5"/>
    <dgm:cxn modelId="{4252FF2A-9D9C-154A-8E00-7845AEFA42A3}" type="presOf" srcId="{AE199458-77CF-8440-8970-F024006EA226}" destId="{F11F753D-D453-BC4F-BACE-C4F8A11ECEA5}" srcOrd="0" destOrd="0" presId="urn:microsoft.com/office/officeart/2005/8/layout/process5"/>
    <dgm:cxn modelId="{87E2372F-44B8-7346-94AD-1B6CD49001EC}" srcId="{E9FB0F4E-6967-3B44-A32F-E8B1C7AE98D5}" destId="{1F12B085-E167-9940-8DCF-A46224752E8F}" srcOrd="7" destOrd="0" parTransId="{7A893FC9-C7B2-A646-8934-DEE2F8F265BA}" sibTransId="{59E7433E-EA1A-A445-8F72-1DCCEC9CF854}"/>
    <dgm:cxn modelId="{B650C331-3E4A-9142-9766-ADC1499BB1FB}" srcId="{7B079A50-DF5E-0A4C-9491-2FBAFC0F785B}" destId="{60FEA49A-52E5-FB49-B9D7-919B8E8D64F4}" srcOrd="0" destOrd="0" parTransId="{7E8F7D45-586B-A641-B509-72E0E3DB9800}" sibTransId="{E893C522-81CE-8546-BA58-AAD1F1CCD417}"/>
    <dgm:cxn modelId="{BD857532-F26B-7C43-A239-905B90EF1A8C}" type="presOf" srcId="{E9FB0F4E-6967-3B44-A32F-E8B1C7AE98D5}" destId="{CBF254FA-D4E0-B74E-A18D-AE53AEBD67CD}" srcOrd="0" destOrd="0" presId="urn:microsoft.com/office/officeart/2005/8/layout/process5"/>
    <dgm:cxn modelId="{BE324233-F9AC-DC43-A89C-3F7FD9B5D466}" srcId="{E9FB0F4E-6967-3B44-A32F-E8B1C7AE98D5}" destId="{B86E1618-0E2D-E84D-BCEB-2453703211F3}" srcOrd="9" destOrd="0" parTransId="{4EFD42D0-7098-564F-980C-3F3CECAA5410}" sibTransId="{877FBD8C-7A3B-5E45-8830-1FEAB09A55C5}"/>
    <dgm:cxn modelId="{27375D36-313F-2A44-B2E2-0C6FE9D62D1A}" type="presOf" srcId="{75350DEC-25F7-F240-A4BF-3A92E80C52F5}" destId="{B4D5E3D8-47D8-1A4C-9387-6DE60324DF6F}" srcOrd="0" destOrd="0" presId="urn:microsoft.com/office/officeart/2005/8/layout/process5"/>
    <dgm:cxn modelId="{FC1AC939-5A01-D84B-8800-0E045D0F93C8}" srcId="{AE199458-77CF-8440-8970-F024006EA226}" destId="{69F25C00-F7E1-8B47-8544-B81240B6C7F2}" srcOrd="1" destOrd="0" parTransId="{258EB4FC-8DB3-204B-AE19-757E57DBF8E2}" sibTransId="{2C4AF3F2-4BEF-1E41-A9DC-C2CCA7D68218}"/>
    <dgm:cxn modelId="{DF8FAA3E-AA34-BD4E-87F8-31F1AB63A13B}" type="presOf" srcId="{748D4455-259E-4245-ADD2-8DDAC2A60773}" destId="{16C02E65-2210-C24E-8692-38A2A70EC148}" srcOrd="0" destOrd="0" presId="urn:microsoft.com/office/officeart/2005/8/layout/process5"/>
    <dgm:cxn modelId="{0D418D49-B127-3C44-AF37-A060A5F8F42E}" srcId="{7B079A50-DF5E-0A4C-9491-2FBAFC0F785B}" destId="{B1557D1B-A1F8-FC4B-B50D-EA46AEAC83E2}" srcOrd="2" destOrd="0" parTransId="{301BEF8E-62FD-F942-ABEC-722E78A30EAC}" sibTransId="{76EC83BA-130D-EA44-8EE3-6264D4A2F0C7}"/>
    <dgm:cxn modelId="{6A32B64F-6964-414F-AD07-B5887751C75C}" type="presOf" srcId="{882FED25-8C48-F941-A0FE-6B2DFF5CD464}" destId="{529FCC09-4687-E147-80E8-2EB7609DC9CF}" srcOrd="0" destOrd="0" presId="urn:microsoft.com/office/officeart/2005/8/layout/process5"/>
    <dgm:cxn modelId="{57E78F58-C4F1-C642-9A8E-4D1032FFACD8}" type="presOf" srcId="{471C43CE-832D-774D-BB7A-57512EFB5879}" destId="{CC8F3904-974E-2647-9B88-B6062079D1ED}" srcOrd="0" destOrd="3" presId="urn:microsoft.com/office/officeart/2005/8/layout/process5"/>
    <dgm:cxn modelId="{881C745A-6BF5-1846-9762-D162446F8EE8}" srcId="{EB4866D8-1266-8945-89C4-F4CD4F9D8A6F}" destId="{4861F807-1580-8C4F-9C33-66D2EDE9ABAD}" srcOrd="3" destOrd="0" parTransId="{8CC078C6-7EFD-9A46-B445-021F345DCF5A}" sibTransId="{5D77E747-1467-6249-A64A-E8E192C48D64}"/>
    <dgm:cxn modelId="{4D5E675C-49B8-1948-9D17-9FC44F33719A}" type="presOf" srcId="{59E7433E-EA1A-A445-8F72-1DCCEC9CF854}" destId="{B4D2AADB-2320-D741-9683-970A9AF56C3E}" srcOrd="1" destOrd="0" presId="urn:microsoft.com/office/officeart/2005/8/layout/process5"/>
    <dgm:cxn modelId="{09F5B15E-E1AD-2E4A-AFF2-C91E75C311A9}" srcId="{AE199458-77CF-8440-8970-F024006EA226}" destId="{86AA592B-D489-5D4D-93FE-79A538493DA3}" srcOrd="0" destOrd="0" parTransId="{06E1BE15-F8C7-9C4D-A90E-557728BBB1D3}" sibTransId="{9EB8E24C-CDF4-7B49-8A25-38E38E64AA9F}"/>
    <dgm:cxn modelId="{ED970163-ECEE-D849-9B40-616074ECBD3F}" srcId="{EB4866D8-1266-8945-89C4-F4CD4F9D8A6F}" destId="{5FE83F24-F694-6A4B-99C0-78300CB546E1}" srcOrd="0" destOrd="0" parTransId="{E15C2973-AC33-0145-8745-682DFB76DED0}" sibTransId="{A1EBC4F8-774A-B045-880A-03E7D798D46B}"/>
    <dgm:cxn modelId="{6C791863-053A-EA42-B1FD-F40E2AC8732E}" type="presOf" srcId="{6E882DEC-3034-E942-B5AA-2835D77DD5C8}" destId="{CC8F3904-974E-2647-9B88-B6062079D1ED}" srcOrd="0" destOrd="2" presId="urn:microsoft.com/office/officeart/2005/8/layout/process5"/>
    <dgm:cxn modelId="{9F4BBA63-304C-604B-A391-58E4720B5BE5}" srcId="{75350DEC-25F7-F240-A4BF-3A92E80C52F5}" destId="{63B03111-9832-1646-BDF4-5D9B749EF795}" srcOrd="0" destOrd="0" parTransId="{1C812E3F-39E1-CF47-BBBD-159FAEC5C786}" sibTransId="{702B8123-1BB3-E349-AB4A-1A9D41698317}"/>
    <dgm:cxn modelId="{315CA365-BBD4-8349-91E9-B1E78879A052}" type="presOf" srcId="{2C4637A3-9257-AA41-A5B8-B87451C5F477}" destId="{EDC8E22C-F874-6448-9DE8-54F7348385E0}" srcOrd="1" destOrd="0" presId="urn:microsoft.com/office/officeart/2005/8/layout/process5"/>
    <dgm:cxn modelId="{C0BF1A68-E872-0A45-B831-114F7AEF9B31}" type="presOf" srcId="{BAC284C6-3986-1C48-93AC-8FEBC662ECEE}" destId="{A58869D2-B78E-DD40-ACB3-9F052F33CBCE}" srcOrd="0" destOrd="0" presId="urn:microsoft.com/office/officeart/2005/8/layout/process5"/>
    <dgm:cxn modelId="{CCD2446D-140E-2448-AD38-D7354F2F5BD0}" type="presOf" srcId="{86AA592B-D489-5D4D-93FE-79A538493DA3}" destId="{F11F753D-D453-BC4F-BACE-C4F8A11ECEA5}" srcOrd="0" destOrd="1" presId="urn:microsoft.com/office/officeart/2005/8/layout/process5"/>
    <dgm:cxn modelId="{E1407870-18DB-5544-A0A5-2DE0EF6D62BF}" type="presOf" srcId="{EB4866D8-1266-8945-89C4-F4CD4F9D8A6F}" destId="{CC8F3904-974E-2647-9B88-B6062079D1ED}" srcOrd="0" destOrd="0" presId="urn:microsoft.com/office/officeart/2005/8/layout/process5"/>
    <dgm:cxn modelId="{43B9E771-FA74-B642-9EED-7FE4A7CDF11A}" srcId="{4F2509E8-87E6-2347-B926-EB9BDDECA6FD}" destId="{C8AF58C4-450C-0C4C-83CB-1474D3ADA25F}" srcOrd="1" destOrd="0" parTransId="{DEBC2A1C-65D7-5E43-945C-60BBA4631011}" sibTransId="{51773514-44C5-134E-A69D-D30DCA75AB37}"/>
    <dgm:cxn modelId="{BB741775-A4C8-C54B-B161-F15E4AF928EC}" type="presOf" srcId="{B1557D1B-A1F8-FC4B-B50D-EA46AEAC83E2}" destId="{FBF1C564-B2B8-4C41-BE63-B8171F8EB76E}" srcOrd="0" destOrd="3" presId="urn:microsoft.com/office/officeart/2005/8/layout/process5"/>
    <dgm:cxn modelId="{9BF83777-08E0-6140-9D35-BF7D8AF8A067}" srcId="{E9FB0F4E-6967-3B44-A32F-E8B1C7AE98D5}" destId="{4F2509E8-87E6-2347-B926-EB9BDDECA6FD}" srcOrd="1" destOrd="0" parTransId="{B4B1EEE1-8225-A643-B681-A7F3FC14ECAD}" sibTransId="{748D4455-259E-4245-ADD2-8DDAC2A60773}"/>
    <dgm:cxn modelId="{E9A0EB78-92A5-5E4E-8437-0C6B9359762F}" srcId="{E9FB0F4E-6967-3B44-A32F-E8B1C7AE98D5}" destId="{4300FFA5-0FE1-0644-9B26-EF0EC29D2E58}" srcOrd="8" destOrd="0" parTransId="{CD73BF7D-329F-4F42-9B2D-1C22A52FFC9D}" sibTransId="{2C4637A3-9257-AA41-A5B8-B87451C5F477}"/>
    <dgm:cxn modelId="{E1BE627B-6B84-9F41-8C17-2CB0A302B158}" type="presOf" srcId="{04D5671A-AE7F-BD4E-9B86-A6A6425F59A8}" destId="{D7CE2DAE-ABF0-9641-AE1A-0DB79AEBD84A}" srcOrd="0" destOrd="0" presId="urn:microsoft.com/office/officeart/2005/8/layout/process5"/>
    <dgm:cxn modelId="{1195907C-1741-0E4D-8E5E-6B3B4B259DEF}" type="presOf" srcId="{030A6B87-CA32-C340-A552-365F7A05C57F}" destId="{5381123D-2C93-3241-8E06-B77D04CAE8EC}" srcOrd="0" destOrd="0" presId="urn:microsoft.com/office/officeart/2005/8/layout/process5"/>
    <dgm:cxn modelId="{99C2797F-C2E2-3A4C-AAF0-DCC30D2AF05D}" type="presOf" srcId="{4F2509E8-87E6-2347-B926-EB9BDDECA6FD}" destId="{C234DD4B-5CB7-E549-AD0E-83532D584FCF}" srcOrd="0" destOrd="0" presId="urn:microsoft.com/office/officeart/2005/8/layout/process5"/>
    <dgm:cxn modelId="{85D7D382-FAAC-4F4E-84D6-7849E5E8FF0C}" type="presOf" srcId="{917501D8-12A6-0D43-82EB-9B8BF9A095D6}" destId="{1850AAD1-4903-FE47-A71D-0B73E666CD99}" srcOrd="0" destOrd="0" presId="urn:microsoft.com/office/officeart/2005/8/layout/process5"/>
    <dgm:cxn modelId="{0E3C2485-CAF8-434B-89F0-893517E042E7}" srcId="{E9FB0F4E-6967-3B44-A32F-E8B1C7AE98D5}" destId="{917501D8-12A6-0D43-82EB-9B8BF9A095D6}" srcOrd="6" destOrd="0" parTransId="{2189082E-6C82-944A-BE92-D9BC72270382}" sibTransId="{04D5671A-AE7F-BD4E-9B86-A6A6425F59A8}"/>
    <dgm:cxn modelId="{5F1D6487-750A-A04B-B6FA-5348ADB40AA1}" type="presOf" srcId="{2C4637A3-9257-AA41-A5B8-B87451C5F477}" destId="{C8297064-9915-AB4E-A9CB-FFEA8FC197B9}" srcOrd="0" destOrd="0" presId="urn:microsoft.com/office/officeart/2005/8/layout/process5"/>
    <dgm:cxn modelId="{B5AA2D8B-61D5-DB43-8D06-4875A7EB0CBD}" srcId="{7B079A50-DF5E-0A4C-9491-2FBAFC0F785B}" destId="{DDAC47D6-F859-4340-B28C-6D49EE097740}" srcOrd="3" destOrd="0" parTransId="{5B556703-BE01-8848-BE27-5969CF3D2B5D}" sibTransId="{0A2D5029-F7E5-6C47-9CF0-D5505B2F8FFB}"/>
    <dgm:cxn modelId="{94756F8D-4FC3-2F4F-8093-95D1E8FDA07D}" type="presOf" srcId="{89DBDFDC-5EB5-0B49-A8D0-DB22ECB982AF}" destId="{1E3ABFF9-C6C0-0441-8FEA-3F98FEF0374E}" srcOrd="1" destOrd="0" presId="urn:microsoft.com/office/officeart/2005/8/layout/process5"/>
    <dgm:cxn modelId="{78913F91-30D2-D14B-B80B-1BDF3244B2A6}" type="presOf" srcId="{1F12B085-E167-9940-8DCF-A46224752E8F}" destId="{0538887E-FF31-324E-B401-E87E44AFF0AA}" srcOrd="0" destOrd="0" presId="urn:microsoft.com/office/officeart/2005/8/layout/process5"/>
    <dgm:cxn modelId="{B494B79C-7119-2745-954F-0FE480A17145}" type="presOf" srcId="{C8AF58C4-450C-0C4C-83CB-1474D3ADA25F}" destId="{C234DD4B-5CB7-E549-AD0E-83532D584FCF}" srcOrd="0" destOrd="2" presId="urn:microsoft.com/office/officeart/2005/8/layout/process5"/>
    <dgm:cxn modelId="{A454DBA0-21A9-3941-9DF2-4DD870F537A3}" srcId="{E9FB0F4E-6967-3B44-A32F-E8B1C7AE98D5}" destId="{7B079A50-DF5E-0A4C-9491-2FBAFC0F785B}" srcOrd="2" destOrd="0" parTransId="{BA902E5D-518F-0749-86BA-04AA510BA959}" sibTransId="{00735B98-C924-5743-B429-DBBBDEA50165}"/>
    <dgm:cxn modelId="{8C017CA3-42AB-BD48-8C05-A5BDA2B79E4B}" type="presOf" srcId="{59E7433E-EA1A-A445-8F72-1DCCEC9CF854}" destId="{92EB25B1-D4AE-754E-BD44-115E26D1FF80}" srcOrd="0" destOrd="0" presId="urn:microsoft.com/office/officeart/2005/8/layout/process5"/>
    <dgm:cxn modelId="{88A5F4A3-745B-D44B-AEC4-67B96700A686}" type="presOf" srcId="{206E47A8-99B6-484A-AD35-04DCB9238B9B}" destId="{AC48ED73-8B05-6041-911E-F23E178815C4}" srcOrd="1" destOrd="0" presId="urn:microsoft.com/office/officeart/2005/8/layout/process5"/>
    <dgm:cxn modelId="{2038CBA5-A8B4-2F4F-88D5-D270FCD148DC}" type="presOf" srcId="{89DBDFDC-5EB5-0B49-A8D0-DB22ECB982AF}" destId="{F8E19199-589F-1946-8222-73EA4584121E}" srcOrd="0" destOrd="0" presId="urn:microsoft.com/office/officeart/2005/8/layout/process5"/>
    <dgm:cxn modelId="{9A8098B2-9CE9-D942-9547-38EF361DD3D4}" srcId="{EB4866D8-1266-8945-89C4-F4CD4F9D8A6F}" destId="{6E882DEC-3034-E942-B5AA-2835D77DD5C8}" srcOrd="1" destOrd="0" parTransId="{11E32BAA-4A06-9844-B381-3F8D7D686934}" sibTransId="{DE8B183B-7E7F-5749-9A67-A6C365A09A85}"/>
    <dgm:cxn modelId="{AA15AFB2-2C77-3142-AD36-8D6ED0CAACDE}" type="presOf" srcId="{04D5671A-AE7F-BD4E-9B86-A6A6425F59A8}" destId="{DC4C8257-9496-D04B-A26B-2200A3FFE3E7}" srcOrd="1" destOrd="0" presId="urn:microsoft.com/office/officeart/2005/8/layout/process5"/>
    <dgm:cxn modelId="{A56E20BA-CE81-3845-B63D-BDC1718CA0DA}" type="presOf" srcId="{F9BD6EF9-8382-F144-B9CD-FB838C6C03F9}" destId="{C234DD4B-5CB7-E549-AD0E-83532D584FCF}" srcOrd="0" destOrd="1" presId="urn:microsoft.com/office/officeart/2005/8/layout/process5"/>
    <dgm:cxn modelId="{B77E5BBC-E48A-9F44-93AA-F124CC378B7E}" type="presOf" srcId="{00735B98-C924-5743-B429-DBBBDEA50165}" destId="{680472FB-1DED-B043-9C18-8E9AFCBED6E9}" srcOrd="0" destOrd="0" presId="urn:microsoft.com/office/officeart/2005/8/layout/process5"/>
    <dgm:cxn modelId="{3DE395BD-2A5C-D449-AF86-99D3C112784F}" type="presOf" srcId="{748D4455-259E-4245-ADD2-8DDAC2A60773}" destId="{7060A806-1549-3F45-A072-7BB9691C2D8D}" srcOrd="1" destOrd="0" presId="urn:microsoft.com/office/officeart/2005/8/layout/process5"/>
    <dgm:cxn modelId="{871584CA-547D-DB48-94C4-0F86427D355B}" type="presOf" srcId="{63B03111-9832-1646-BDF4-5D9B749EF795}" destId="{B4D5E3D8-47D8-1A4C-9387-6DE60324DF6F}" srcOrd="0" destOrd="1" presId="urn:microsoft.com/office/officeart/2005/8/layout/process5"/>
    <dgm:cxn modelId="{7508F7CB-76FC-3043-811E-8A4CE7CBEBA3}" type="presOf" srcId="{60FEA49A-52E5-FB49-B9D7-919B8E8D64F4}" destId="{FBF1C564-B2B8-4C41-BE63-B8171F8EB76E}" srcOrd="0" destOrd="1" presId="urn:microsoft.com/office/officeart/2005/8/layout/process5"/>
    <dgm:cxn modelId="{A0E506CD-09B9-3549-9920-3C48F6D1CA55}" type="presOf" srcId="{69F25C00-F7E1-8B47-8544-B81240B6C7F2}" destId="{F11F753D-D453-BC4F-BACE-C4F8A11ECEA5}" srcOrd="0" destOrd="2" presId="urn:microsoft.com/office/officeart/2005/8/layout/process5"/>
    <dgm:cxn modelId="{8497B9D0-5691-E848-8EE3-C51BC656F8B1}" srcId="{E9FB0F4E-6967-3B44-A32F-E8B1C7AE98D5}" destId="{AE199458-77CF-8440-8970-F024006EA226}" srcOrd="4" destOrd="0" parTransId="{8FD87771-F4E1-DC47-B38A-8EDD08A5C725}" sibTransId="{89DBDFDC-5EB5-0B49-A8D0-DB22ECB982AF}"/>
    <dgm:cxn modelId="{445B7ADC-F7C5-5046-9BEE-3618E0EEE919}" srcId="{4F2509E8-87E6-2347-B926-EB9BDDECA6FD}" destId="{761579F4-10DF-F244-9532-25DEF4807D83}" srcOrd="2" destOrd="0" parTransId="{4C55FAFB-140B-EA49-9492-2DC8E373D8C0}" sibTransId="{3543ED0F-366F-8D44-8E9F-A843D81464D5}"/>
    <dgm:cxn modelId="{890194DD-304B-C447-9AF3-AFAE634C6D43}" srcId="{4F2509E8-87E6-2347-B926-EB9BDDECA6FD}" destId="{F9BD6EF9-8382-F144-B9CD-FB838C6C03F9}" srcOrd="0" destOrd="0" parTransId="{137D12B5-70FE-6847-BD89-CA99FC0D41AD}" sibTransId="{49EC0DFE-61E7-374D-A1BD-7617E9E9166B}"/>
    <dgm:cxn modelId="{2CEF06DE-6258-7440-8A8D-E90FA2F30839}" type="presOf" srcId="{4300FFA5-0FE1-0644-9B26-EF0EC29D2E58}" destId="{C225C079-1737-3742-99A0-0A7B593214FB}" srcOrd="0" destOrd="0" presId="urn:microsoft.com/office/officeart/2005/8/layout/process5"/>
    <dgm:cxn modelId="{A1CEA2E5-F1DD-EF48-A85B-4A04D4565509}" srcId="{E9FB0F4E-6967-3B44-A32F-E8B1C7AE98D5}" destId="{EB4866D8-1266-8945-89C4-F4CD4F9D8A6F}" srcOrd="3" destOrd="0" parTransId="{4276625C-E1F0-F840-90D6-CE76DDBB799C}" sibTransId="{206E47A8-99B6-484A-AD35-04DCB9238B9B}"/>
    <dgm:cxn modelId="{E7042CE6-A233-CB47-A6F5-D0D71F329C45}" srcId="{EB4866D8-1266-8945-89C4-F4CD4F9D8A6F}" destId="{471C43CE-832D-774D-BB7A-57512EFB5879}" srcOrd="2" destOrd="0" parTransId="{C2B9F4EE-A410-1B4C-9D53-DB22DB03D31F}" sibTransId="{DE50C641-CD08-A846-B7EB-02241BA70688}"/>
    <dgm:cxn modelId="{45F7F9E8-95D2-CA40-854F-9EFFBA8C51D6}" type="presOf" srcId="{206E47A8-99B6-484A-AD35-04DCB9238B9B}" destId="{5383FDA3-64FA-604A-8CAF-995772572DB0}" srcOrd="0" destOrd="0" presId="urn:microsoft.com/office/officeart/2005/8/layout/process5"/>
    <dgm:cxn modelId="{467F9BED-D392-3940-B061-1699282DB62A}" srcId="{E9FB0F4E-6967-3B44-A32F-E8B1C7AE98D5}" destId="{882FED25-8C48-F941-A0FE-6B2DFF5CD464}" srcOrd="5" destOrd="0" parTransId="{B419AD8C-EBD7-5443-9C93-E4B849DE07B6}" sibTransId="{030A6B87-CA32-C340-A552-365F7A05C57F}"/>
    <dgm:cxn modelId="{ACB3C1F8-AF17-F641-83DF-2B77AC2173F2}" type="presOf" srcId="{030A6B87-CA32-C340-A552-365F7A05C57F}" destId="{2E3787C8-BF17-C343-9F7D-55355502CEE3}" srcOrd="1" destOrd="0" presId="urn:microsoft.com/office/officeart/2005/8/layout/process5"/>
    <dgm:cxn modelId="{E57CD3FB-72DE-F644-89FB-39D8FB6599FA}" type="presOf" srcId="{00735B98-C924-5743-B429-DBBBDEA50165}" destId="{002AA36D-CAF6-0343-B244-6F6849B9EB75}" srcOrd="1" destOrd="0" presId="urn:microsoft.com/office/officeart/2005/8/layout/process5"/>
    <dgm:cxn modelId="{7F8A83C4-DF92-674F-9901-9E29B216E0A2}" type="presParOf" srcId="{CBF254FA-D4E0-B74E-A18D-AE53AEBD67CD}" destId="{B4D5E3D8-47D8-1A4C-9387-6DE60324DF6F}" srcOrd="0" destOrd="0" presId="urn:microsoft.com/office/officeart/2005/8/layout/process5"/>
    <dgm:cxn modelId="{A08B2B19-5656-5E46-BB58-7FE7B6C3A7C9}" type="presParOf" srcId="{CBF254FA-D4E0-B74E-A18D-AE53AEBD67CD}" destId="{A58869D2-B78E-DD40-ACB3-9F052F33CBCE}" srcOrd="1" destOrd="0" presId="urn:microsoft.com/office/officeart/2005/8/layout/process5"/>
    <dgm:cxn modelId="{C454612D-F0F0-E14D-8E48-86577D0681D6}" type="presParOf" srcId="{A58869D2-B78E-DD40-ACB3-9F052F33CBCE}" destId="{814C8FA7-CFA6-FA42-8BC8-CD119ED58623}" srcOrd="0" destOrd="0" presId="urn:microsoft.com/office/officeart/2005/8/layout/process5"/>
    <dgm:cxn modelId="{71DD84D1-0B88-C84F-AE6E-112D74268CE8}" type="presParOf" srcId="{CBF254FA-D4E0-B74E-A18D-AE53AEBD67CD}" destId="{C234DD4B-5CB7-E549-AD0E-83532D584FCF}" srcOrd="2" destOrd="0" presId="urn:microsoft.com/office/officeart/2005/8/layout/process5"/>
    <dgm:cxn modelId="{A6608B84-5BAF-A846-85DB-0D0B91E37986}" type="presParOf" srcId="{CBF254FA-D4E0-B74E-A18D-AE53AEBD67CD}" destId="{16C02E65-2210-C24E-8692-38A2A70EC148}" srcOrd="3" destOrd="0" presId="urn:microsoft.com/office/officeart/2005/8/layout/process5"/>
    <dgm:cxn modelId="{DDA86523-6C9F-E448-845B-0A42D6E12684}" type="presParOf" srcId="{16C02E65-2210-C24E-8692-38A2A70EC148}" destId="{7060A806-1549-3F45-A072-7BB9691C2D8D}" srcOrd="0" destOrd="0" presId="urn:microsoft.com/office/officeart/2005/8/layout/process5"/>
    <dgm:cxn modelId="{E512A88E-2481-0A4E-9C24-EB75ACF64300}" type="presParOf" srcId="{CBF254FA-D4E0-B74E-A18D-AE53AEBD67CD}" destId="{FBF1C564-B2B8-4C41-BE63-B8171F8EB76E}" srcOrd="4" destOrd="0" presId="urn:microsoft.com/office/officeart/2005/8/layout/process5"/>
    <dgm:cxn modelId="{9D8126B7-D264-0641-A0BE-EA0877F06B45}" type="presParOf" srcId="{CBF254FA-D4E0-B74E-A18D-AE53AEBD67CD}" destId="{680472FB-1DED-B043-9C18-8E9AFCBED6E9}" srcOrd="5" destOrd="0" presId="urn:microsoft.com/office/officeart/2005/8/layout/process5"/>
    <dgm:cxn modelId="{56198BEB-49F7-2C4B-8D22-8DBDD2B6C84D}" type="presParOf" srcId="{680472FB-1DED-B043-9C18-8E9AFCBED6E9}" destId="{002AA36D-CAF6-0343-B244-6F6849B9EB75}" srcOrd="0" destOrd="0" presId="urn:microsoft.com/office/officeart/2005/8/layout/process5"/>
    <dgm:cxn modelId="{5C2B0342-8FFD-164D-AD17-CD41A98EF156}" type="presParOf" srcId="{CBF254FA-D4E0-B74E-A18D-AE53AEBD67CD}" destId="{CC8F3904-974E-2647-9B88-B6062079D1ED}" srcOrd="6" destOrd="0" presId="urn:microsoft.com/office/officeart/2005/8/layout/process5"/>
    <dgm:cxn modelId="{9C15ACB1-1411-DD42-A865-934CA5C7156B}" type="presParOf" srcId="{CBF254FA-D4E0-B74E-A18D-AE53AEBD67CD}" destId="{5383FDA3-64FA-604A-8CAF-995772572DB0}" srcOrd="7" destOrd="0" presId="urn:microsoft.com/office/officeart/2005/8/layout/process5"/>
    <dgm:cxn modelId="{DC9BD835-FC77-4E4F-ACB0-CA983131FD0B}" type="presParOf" srcId="{5383FDA3-64FA-604A-8CAF-995772572DB0}" destId="{AC48ED73-8B05-6041-911E-F23E178815C4}" srcOrd="0" destOrd="0" presId="urn:microsoft.com/office/officeart/2005/8/layout/process5"/>
    <dgm:cxn modelId="{5C74A403-0B11-AF4B-9244-65D39232F884}" type="presParOf" srcId="{CBF254FA-D4E0-B74E-A18D-AE53AEBD67CD}" destId="{F11F753D-D453-BC4F-BACE-C4F8A11ECEA5}" srcOrd="8" destOrd="0" presId="urn:microsoft.com/office/officeart/2005/8/layout/process5"/>
    <dgm:cxn modelId="{485F9726-05AC-F441-8FE0-385E5B103E36}" type="presParOf" srcId="{CBF254FA-D4E0-B74E-A18D-AE53AEBD67CD}" destId="{F8E19199-589F-1946-8222-73EA4584121E}" srcOrd="9" destOrd="0" presId="urn:microsoft.com/office/officeart/2005/8/layout/process5"/>
    <dgm:cxn modelId="{678B64E3-BB14-9443-9C28-BAF379A94C2A}" type="presParOf" srcId="{F8E19199-589F-1946-8222-73EA4584121E}" destId="{1E3ABFF9-C6C0-0441-8FEA-3F98FEF0374E}" srcOrd="0" destOrd="0" presId="urn:microsoft.com/office/officeart/2005/8/layout/process5"/>
    <dgm:cxn modelId="{82332E0B-3DF2-A24D-BC83-2EBFB8E2E536}" type="presParOf" srcId="{CBF254FA-D4E0-B74E-A18D-AE53AEBD67CD}" destId="{529FCC09-4687-E147-80E8-2EB7609DC9CF}" srcOrd="10" destOrd="0" presId="urn:microsoft.com/office/officeart/2005/8/layout/process5"/>
    <dgm:cxn modelId="{84E727FC-8DF8-9948-B439-07C8E787C3A6}" type="presParOf" srcId="{CBF254FA-D4E0-B74E-A18D-AE53AEBD67CD}" destId="{5381123D-2C93-3241-8E06-B77D04CAE8EC}" srcOrd="11" destOrd="0" presId="urn:microsoft.com/office/officeart/2005/8/layout/process5"/>
    <dgm:cxn modelId="{782EF668-7538-6A4E-B319-8B048FFE4044}" type="presParOf" srcId="{5381123D-2C93-3241-8E06-B77D04CAE8EC}" destId="{2E3787C8-BF17-C343-9F7D-55355502CEE3}" srcOrd="0" destOrd="0" presId="urn:microsoft.com/office/officeart/2005/8/layout/process5"/>
    <dgm:cxn modelId="{6AEAA92D-C4D5-D643-8CD4-71C3C81BEC92}" type="presParOf" srcId="{CBF254FA-D4E0-B74E-A18D-AE53AEBD67CD}" destId="{1850AAD1-4903-FE47-A71D-0B73E666CD99}" srcOrd="12" destOrd="0" presId="urn:microsoft.com/office/officeart/2005/8/layout/process5"/>
    <dgm:cxn modelId="{063A4DBB-D75A-ED40-B0C7-C31F5B69AAC9}" type="presParOf" srcId="{CBF254FA-D4E0-B74E-A18D-AE53AEBD67CD}" destId="{D7CE2DAE-ABF0-9641-AE1A-0DB79AEBD84A}" srcOrd="13" destOrd="0" presId="urn:microsoft.com/office/officeart/2005/8/layout/process5"/>
    <dgm:cxn modelId="{0AD1E0B4-C417-0647-9C40-7D0AFD2699D0}" type="presParOf" srcId="{D7CE2DAE-ABF0-9641-AE1A-0DB79AEBD84A}" destId="{DC4C8257-9496-D04B-A26B-2200A3FFE3E7}" srcOrd="0" destOrd="0" presId="urn:microsoft.com/office/officeart/2005/8/layout/process5"/>
    <dgm:cxn modelId="{345AAA4E-7EE1-C44D-B312-3D470151EE07}" type="presParOf" srcId="{CBF254FA-D4E0-B74E-A18D-AE53AEBD67CD}" destId="{0538887E-FF31-324E-B401-E87E44AFF0AA}" srcOrd="14" destOrd="0" presId="urn:microsoft.com/office/officeart/2005/8/layout/process5"/>
    <dgm:cxn modelId="{274BBA1F-00C9-4243-B04B-070A035D8E9F}" type="presParOf" srcId="{CBF254FA-D4E0-B74E-A18D-AE53AEBD67CD}" destId="{92EB25B1-D4AE-754E-BD44-115E26D1FF80}" srcOrd="15" destOrd="0" presId="urn:microsoft.com/office/officeart/2005/8/layout/process5"/>
    <dgm:cxn modelId="{3F5A20A5-5E14-734D-BDC8-243E9B365827}" type="presParOf" srcId="{92EB25B1-D4AE-754E-BD44-115E26D1FF80}" destId="{B4D2AADB-2320-D741-9683-970A9AF56C3E}" srcOrd="0" destOrd="0" presId="urn:microsoft.com/office/officeart/2005/8/layout/process5"/>
    <dgm:cxn modelId="{9D22F929-339A-844D-9885-66AB1512A8AB}" type="presParOf" srcId="{CBF254FA-D4E0-B74E-A18D-AE53AEBD67CD}" destId="{C225C079-1737-3742-99A0-0A7B593214FB}" srcOrd="16" destOrd="0" presId="urn:microsoft.com/office/officeart/2005/8/layout/process5"/>
    <dgm:cxn modelId="{8E9D851C-5056-C849-9EBF-A78085CCC5D8}" type="presParOf" srcId="{CBF254FA-D4E0-B74E-A18D-AE53AEBD67CD}" destId="{C8297064-9915-AB4E-A9CB-FFEA8FC197B9}" srcOrd="17" destOrd="0" presId="urn:microsoft.com/office/officeart/2005/8/layout/process5"/>
    <dgm:cxn modelId="{94895D36-40FD-1046-B05E-C751DB16DF6D}" type="presParOf" srcId="{C8297064-9915-AB4E-A9CB-FFEA8FC197B9}" destId="{EDC8E22C-F874-6448-9DE8-54F7348385E0}" srcOrd="0" destOrd="0" presId="urn:microsoft.com/office/officeart/2005/8/layout/process5"/>
    <dgm:cxn modelId="{AEDD76F6-F2A2-594E-A0EE-C6571AC46FF2}" type="presParOf" srcId="{CBF254FA-D4E0-B74E-A18D-AE53AEBD67CD}" destId="{098F0226-B690-1B45-B506-7C933BFB7998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5E3D8-47D8-1A4C-9387-6DE60324DF6F}">
      <dsp:nvSpPr>
        <dsp:cNvPr id="0" name=""/>
        <dsp:cNvSpPr/>
      </dsp:nvSpPr>
      <dsp:spPr>
        <a:xfrm>
          <a:off x="5175" y="487487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Scope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Goals, Actions, Data, Analysis, Ethics</a:t>
          </a:r>
        </a:p>
      </dsp:txBody>
      <dsp:txXfrm>
        <a:off x="44938" y="527250"/>
        <a:ext cx="2183175" cy="1278095"/>
      </dsp:txXfrm>
    </dsp:sp>
    <dsp:sp modelId="{A58869D2-B78E-DD40-ACB3-9F052F33CBCE}">
      <dsp:nvSpPr>
        <dsp:cNvPr id="0" name=""/>
        <dsp:cNvSpPr/>
      </dsp:nvSpPr>
      <dsp:spPr>
        <a:xfrm>
          <a:off x="2466994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997953"/>
        <a:ext cx="335784" cy="336690"/>
      </dsp:txXfrm>
    </dsp:sp>
    <dsp:sp modelId="{C234DD4B-5CB7-E549-AD0E-83532D584FCF}">
      <dsp:nvSpPr>
        <dsp:cNvPr id="0" name=""/>
        <dsp:cNvSpPr/>
      </dsp:nvSpPr>
      <dsp:spPr>
        <a:xfrm>
          <a:off x="3172957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Get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Store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Link Data</a:t>
          </a:r>
        </a:p>
      </dsp:txBody>
      <dsp:txXfrm>
        <a:off x="3212720" y="527250"/>
        <a:ext cx="2183175" cy="1278095"/>
      </dsp:txXfrm>
    </dsp:sp>
    <dsp:sp modelId="{16C02E65-2210-C24E-8692-38A2A70EC148}">
      <dsp:nvSpPr>
        <dsp:cNvPr id="0" name=""/>
        <dsp:cNvSpPr/>
      </dsp:nvSpPr>
      <dsp:spPr>
        <a:xfrm>
          <a:off x="5634777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34777" y="997953"/>
        <a:ext cx="335784" cy="336690"/>
      </dsp:txXfrm>
    </dsp:sp>
    <dsp:sp modelId="{FBF1C564-B2B8-4C41-BE63-B8171F8EB76E}">
      <dsp:nvSpPr>
        <dsp:cNvPr id="0" name=""/>
        <dsp:cNvSpPr/>
      </dsp:nvSpPr>
      <dsp:spPr>
        <a:xfrm>
          <a:off x="6340740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Exploration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Entities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temporal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Spatial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…</a:t>
          </a:r>
        </a:p>
      </dsp:txBody>
      <dsp:txXfrm>
        <a:off x="6380503" y="527250"/>
        <a:ext cx="2183175" cy="1278095"/>
      </dsp:txXfrm>
    </dsp:sp>
    <dsp:sp modelId="{680472FB-1DED-B043-9C18-8E9AFCBED6E9}">
      <dsp:nvSpPr>
        <dsp:cNvPr id="0" name=""/>
        <dsp:cNvSpPr/>
      </dsp:nvSpPr>
      <dsp:spPr>
        <a:xfrm>
          <a:off x="8802559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802559" y="997953"/>
        <a:ext cx="335784" cy="336690"/>
      </dsp:txXfrm>
    </dsp:sp>
    <dsp:sp modelId="{CC8F3904-974E-2647-9B88-B6062079D1ED}">
      <dsp:nvSpPr>
        <dsp:cNvPr id="0" name=""/>
        <dsp:cNvSpPr/>
      </dsp:nvSpPr>
      <dsp:spPr>
        <a:xfrm>
          <a:off x="9508522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Rows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Labels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Features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Models</a:t>
          </a:r>
        </a:p>
      </dsp:txBody>
      <dsp:txXfrm>
        <a:off x="9548285" y="527250"/>
        <a:ext cx="2183175" cy="1278095"/>
      </dsp:txXfrm>
    </dsp:sp>
    <dsp:sp modelId="{5383FDA3-64FA-604A-8CAF-995772572DB0}">
      <dsp:nvSpPr>
        <dsp:cNvPr id="0" name=""/>
        <dsp:cNvSpPr/>
      </dsp:nvSpPr>
      <dsp:spPr>
        <a:xfrm rot="5400000">
          <a:off x="10400027" y="2003497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0471528" y="2044226"/>
        <a:ext cx="336690" cy="335784"/>
      </dsp:txXfrm>
    </dsp:sp>
    <dsp:sp modelId="{F11F753D-D453-BC4F-BACE-C4F8A11ECEA5}">
      <dsp:nvSpPr>
        <dsp:cNvPr id="0" name=""/>
        <dsp:cNvSpPr/>
      </dsp:nvSpPr>
      <dsp:spPr>
        <a:xfrm>
          <a:off x="9508522" y="2750189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Selection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Train-Test Splits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Performance Metrics</a:t>
          </a:r>
        </a:p>
      </dsp:txBody>
      <dsp:txXfrm>
        <a:off x="9548285" y="2789952"/>
        <a:ext cx="2183175" cy="1278095"/>
      </dsp:txXfrm>
    </dsp:sp>
    <dsp:sp modelId="{F8E19199-589F-1946-8222-73EA4584121E}">
      <dsp:nvSpPr>
        <dsp:cNvPr id="0" name=""/>
        <dsp:cNvSpPr/>
      </dsp:nvSpPr>
      <dsp:spPr>
        <a:xfrm rot="10800000">
          <a:off x="8829712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8973620" y="3260654"/>
        <a:ext cx="335784" cy="336690"/>
      </dsp:txXfrm>
    </dsp:sp>
    <dsp:sp modelId="{529FCC09-4687-E147-80E8-2EB7609DC9CF}">
      <dsp:nvSpPr>
        <dsp:cNvPr id="0" name=""/>
        <dsp:cNvSpPr/>
      </dsp:nvSpPr>
      <dsp:spPr>
        <a:xfrm>
          <a:off x="6340740" y="2750189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Interpretation</a:t>
          </a:r>
        </a:p>
      </dsp:txBody>
      <dsp:txXfrm>
        <a:off x="6380503" y="2789952"/>
        <a:ext cx="2183175" cy="1278095"/>
      </dsp:txXfrm>
    </dsp:sp>
    <dsp:sp modelId="{5381123D-2C93-3241-8E06-B77D04CAE8EC}">
      <dsp:nvSpPr>
        <dsp:cNvPr id="0" name=""/>
        <dsp:cNvSpPr/>
      </dsp:nvSpPr>
      <dsp:spPr>
        <a:xfrm rot="10800000">
          <a:off x="5661929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5805837" y="3260654"/>
        <a:ext cx="335784" cy="336690"/>
      </dsp:txXfrm>
    </dsp:sp>
    <dsp:sp modelId="{1850AAD1-4903-FE47-A71D-0B73E666CD99}">
      <dsp:nvSpPr>
        <dsp:cNvPr id="0" name=""/>
        <dsp:cNvSpPr/>
      </dsp:nvSpPr>
      <dsp:spPr>
        <a:xfrm>
          <a:off x="3172957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Dealing with Bias and Fairness</a:t>
          </a:r>
        </a:p>
      </dsp:txBody>
      <dsp:txXfrm>
        <a:off x="3212720" y="2789952"/>
        <a:ext cx="2183175" cy="1278095"/>
      </dsp:txXfrm>
    </dsp:sp>
    <dsp:sp modelId="{D7CE2DAE-ABF0-9641-AE1A-0DB79AEBD84A}">
      <dsp:nvSpPr>
        <dsp:cNvPr id="0" name=""/>
        <dsp:cNvSpPr/>
      </dsp:nvSpPr>
      <dsp:spPr>
        <a:xfrm rot="10800000">
          <a:off x="2494147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638055" y="3260654"/>
        <a:ext cx="335784" cy="336690"/>
      </dsp:txXfrm>
    </dsp:sp>
    <dsp:sp modelId="{0538887E-FF31-324E-B401-E87E44AFF0AA}">
      <dsp:nvSpPr>
        <dsp:cNvPr id="0" name=""/>
        <dsp:cNvSpPr/>
      </dsp:nvSpPr>
      <dsp:spPr>
        <a:xfrm>
          <a:off x="5175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Field Trial Design</a:t>
          </a:r>
        </a:p>
      </dsp:txBody>
      <dsp:txXfrm>
        <a:off x="44938" y="2789952"/>
        <a:ext cx="2183175" cy="1278095"/>
      </dsp:txXfrm>
    </dsp:sp>
    <dsp:sp modelId="{92EB25B1-D4AE-754E-BD44-115E26D1FF80}">
      <dsp:nvSpPr>
        <dsp:cNvPr id="0" name=""/>
        <dsp:cNvSpPr/>
      </dsp:nvSpPr>
      <dsp:spPr>
        <a:xfrm rot="5400000">
          <a:off x="896679" y="4266199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968180" y="4306928"/>
        <a:ext cx="336690" cy="335784"/>
      </dsp:txXfrm>
    </dsp:sp>
    <dsp:sp modelId="{C225C079-1737-3742-99A0-0A7B593214FB}">
      <dsp:nvSpPr>
        <dsp:cNvPr id="0" name=""/>
        <dsp:cNvSpPr/>
      </dsp:nvSpPr>
      <dsp:spPr>
        <a:xfrm>
          <a:off x="5175" y="5012891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Deployment</a:t>
          </a:r>
        </a:p>
      </dsp:txBody>
      <dsp:txXfrm>
        <a:off x="44938" y="5052654"/>
        <a:ext cx="2183175" cy="1278095"/>
      </dsp:txXfrm>
    </dsp:sp>
    <dsp:sp modelId="{C8297064-9915-AB4E-A9CB-FFEA8FC197B9}">
      <dsp:nvSpPr>
        <dsp:cNvPr id="0" name=""/>
        <dsp:cNvSpPr/>
      </dsp:nvSpPr>
      <dsp:spPr>
        <a:xfrm>
          <a:off x="2466994" y="5411126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5523356"/>
        <a:ext cx="335784" cy="336690"/>
      </dsp:txXfrm>
    </dsp:sp>
    <dsp:sp modelId="{098F0226-B690-1B45-B506-7C933BFB7998}">
      <dsp:nvSpPr>
        <dsp:cNvPr id="0" name=""/>
        <dsp:cNvSpPr/>
      </dsp:nvSpPr>
      <dsp:spPr>
        <a:xfrm>
          <a:off x="3172957" y="5012891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Monitoring</a:t>
          </a:r>
        </a:p>
      </dsp:txBody>
      <dsp:txXfrm>
        <a:off x="3212720" y="5052654"/>
        <a:ext cx="2183175" cy="1278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2cbaf05b3f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0" name="Google Shape;500;g32cbaf05b3f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1" name="Google Shape;501;g32cbaf05b3f_0_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2f73e32ac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2" name="Google Shape;522;g32f73e32ac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3" name="Google Shape;523;g32f73e32acf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2d3355825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2" name="Google Shape;532;g32d3355825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Data is never perfect –  is it useful enough to improve over status quo?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Can you augment with external data? Public data? Partner with other organizations that have supplementary data?</a:t>
            </a:r>
            <a:endParaRPr dirty="0"/>
          </a:p>
        </p:txBody>
      </p:sp>
      <p:sp>
        <p:nvSpPr>
          <p:cNvPr id="533" name="Google Shape;533;g32d3355825c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Police data</a:t>
            </a:r>
          </a:p>
          <a:p>
            <a:r>
              <a:rPr lang="en-US" dirty="0"/>
              <a:t>School data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1343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data collection for causa </a:t>
            </a:r>
            <a:r>
              <a:rPr lang="en-US" dirty="0" err="1"/>
              <a:t>leffects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5120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2d3355825c_1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3" name="Google Shape;583;g32d3355825c_1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4" name="Google Shape;584;g32d3355825c_1_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6dad9273e7_0_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5" name="Google Shape;15;g6dad9273e7_0_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6" name="Google Shape;16;g6dad9273e7_0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g6dad9273e7_0_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6dad9273e7_0_1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6dad9273e7_0_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g6dad9273e7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g6dad9273e7_0_11"/>
          <p:cNvSpPr/>
          <p:nvPr/>
        </p:nvSpPr>
        <p:spPr>
          <a:xfrm>
            <a:off x="-14200" y="-36767"/>
            <a:ext cx="12220500" cy="14475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6dad9273e7_0_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6dad9273e7_0_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g6dad9273e7_0_1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g6dad9273e7_0_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6dad9273e7_0_25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6" name="Google Shape;36;g6dad9273e7_0_25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" name="Google Shape;37;g6dad9273e7_0_2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" name="Google Shape;38;g6dad9273e7_0_25"/>
          <p:cNvSpPr/>
          <p:nvPr/>
        </p:nvSpPr>
        <p:spPr>
          <a:xfrm>
            <a:off x="-28367" y="-36767"/>
            <a:ext cx="12220500" cy="1447500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6dad9273e7_0_30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1" name="Google Shape;41;g6dad9273e7_0_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6dad9273e7_0_33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6dad9273e7_0_33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5" name="Google Shape;45;g6dad9273e7_0_33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6" name="Google Shape;46;g6dad9273e7_0_33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g6dad9273e7_0_3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6dad9273e7_0_39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0" name="Google Shape;50;g6dad9273e7_0_3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6dad9273e7_0_42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3" name="Google Shape;53;g6dad9273e7_0_42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g6dad9273e7_0_4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6dad9273e7_0_4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6dad9273e7_0_48"/>
          <p:cNvSpPr/>
          <p:nvPr/>
        </p:nvSpPr>
        <p:spPr>
          <a:xfrm>
            <a:off x="0" y="6434139"/>
            <a:ext cx="12192000" cy="4239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Rayid Ghani							University of Chicago                                                                      @rayidghani				</a:t>
            </a:r>
            <a:endParaRPr/>
          </a:p>
        </p:txBody>
      </p:sp>
      <p:sp>
        <p:nvSpPr>
          <p:cNvPr id="59" name="Google Shape;59;g6dad9273e7_0_48"/>
          <p:cNvSpPr/>
          <p:nvPr/>
        </p:nvSpPr>
        <p:spPr>
          <a:xfrm>
            <a:off x="0" y="2"/>
            <a:ext cx="12192000" cy="12066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g6dad9273e7_0_48"/>
          <p:cNvSpPr txBox="1">
            <a:spLocks noGrp="1"/>
          </p:cNvSpPr>
          <p:nvPr>
            <p:ph type="body" idx="1"/>
          </p:nvPr>
        </p:nvSpPr>
        <p:spPr>
          <a:xfrm>
            <a:off x="297706" y="1353807"/>
            <a:ext cx="11666400" cy="4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g6dad9273e7_0_48"/>
          <p:cNvSpPr txBox="1">
            <a:spLocks noGrp="1"/>
          </p:cNvSpPr>
          <p:nvPr>
            <p:ph type="title"/>
          </p:nvPr>
        </p:nvSpPr>
        <p:spPr>
          <a:xfrm>
            <a:off x="0" y="23412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solidFill>
                  <a:srgbClr val="F2F2F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6dad9273e7_0_53"/>
          <p:cNvSpPr txBox="1">
            <a:spLocks noGrp="1"/>
          </p:cNvSpPr>
          <p:nvPr>
            <p:ph type="body" idx="1"/>
          </p:nvPr>
        </p:nvSpPr>
        <p:spPr>
          <a:xfrm>
            <a:off x="297706" y="1353807"/>
            <a:ext cx="11666400" cy="49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g6dad9273e7_0_53"/>
          <p:cNvSpPr txBox="1"/>
          <p:nvPr/>
        </p:nvSpPr>
        <p:spPr>
          <a:xfrm>
            <a:off x="0" y="1"/>
            <a:ext cx="12192000" cy="106980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3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2"/>
          <p:cNvSpPr txBox="1">
            <a:spLocks noGrp="1"/>
          </p:cNvSpPr>
          <p:nvPr>
            <p:ph type="ctrTitle"/>
          </p:nvPr>
        </p:nvSpPr>
        <p:spPr>
          <a:xfrm>
            <a:off x="914400" y="1851287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2337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dad9273e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g6dad9273e7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g6dad9273e7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atasciencepublicpolicy.org/our-work/tools-guides/datamaturity/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"/>
          <p:cNvSpPr txBox="1"/>
          <p:nvPr/>
        </p:nvSpPr>
        <p:spPr>
          <a:xfrm>
            <a:off x="0" y="1800161"/>
            <a:ext cx="12192000" cy="102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400" dirty="0">
                <a:solidFill>
                  <a:schemeClr val="dk1"/>
                </a:solidFill>
              </a:rPr>
              <a:t>Data Acquisition </a:t>
            </a:r>
            <a:r>
              <a:rPr lang="en-US" sz="4400">
                <a:solidFill>
                  <a:schemeClr val="dk1"/>
                </a:solidFill>
              </a:rPr>
              <a:t>and Storage</a:t>
            </a:r>
            <a:endParaRPr lang="en-US" sz="4400" dirty="0">
              <a:solidFill>
                <a:schemeClr val="dk1"/>
              </a:solidFill>
            </a:endParaRPr>
          </a:p>
        </p:txBody>
      </p:sp>
      <p:sp>
        <p:nvSpPr>
          <p:cNvPr id="70" name="Google Shape;70;p1"/>
          <p:cNvSpPr txBox="1"/>
          <p:nvPr/>
        </p:nvSpPr>
        <p:spPr>
          <a:xfrm>
            <a:off x="0" y="3429513"/>
            <a:ext cx="12192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595959"/>
                </a:solidFill>
              </a:rPr>
              <a:t>Rayid Ghani</a:t>
            </a:r>
            <a:endParaRPr sz="2800" dirty="0">
              <a:solidFill>
                <a:srgbClr val="595959"/>
              </a:solidFill>
            </a:endParaRPr>
          </a:p>
        </p:txBody>
      </p:sp>
      <p:pic>
        <p:nvPicPr>
          <p:cNvPr id="71" name="Google Shape;71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9638" y="4968362"/>
            <a:ext cx="5192713" cy="1813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remember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00BA7-FA45-884F-9820-9E5F2CB7AA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Make sure and check that you can access your project data today</a:t>
            </a:r>
          </a:p>
          <a:p>
            <a:pPr lvl="1"/>
            <a:r>
              <a:rPr lang="en-US" dirty="0"/>
              <a:t>quick assignment to check database connection (should take 1 minute)</a:t>
            </a:r>
            <a:br>
              <a:rPr lang="en-US" b="1" dirty="0"/>
            </a:br>
            <a:endParaRPr lang="en-US" b="1" dirty="0"/>
          </a:p>
          <a:p>
            <a:r>
              <a:rPr lang="en-US" dirty="0"/>
              <a:t>What’s coming next week: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Tuesday: weekly feedback form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Tuesday: Data Exploration + Teamwork</a:t>
            </a:r>
          </a:p>
          <a:p>
            <a:endParaRPr lang="en-US" dirty="0"/>
          </a:p>
          <a:p>
            <a:r>
              <a:rPr lang="en-US" dirty="0"/>
              <a:t>Make sure to read </a:t>
            </a:r>
            <a:r>
              <a:rPr lang="en-US" b="1" dirty="0">
                <a:solidFill>
                  <a:srgbClr val="C00000"/>
                </a:solidFill>
              </a:rPr>
              <a:t>project proposal </a:t>
            </a:r>
            <a:r>
              <a:rPr lang="en-US" dirty="0"/>
              <a:t>preparation guidelines (on canvas)</a:t>
            </a:r>
          </a:p>
        </p:txBody>
      </p:sp>
    </p:spTree>
    <p:extLst>
      <p:ext uri="{BB962C8B-B14F-4D97-AF65-F5344CB8AC3E}">
        <p14:creationId xmlns:p14="http://schemas.microsoft.com/office/powerpoint/2010/main" val="1285932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2A94-A63F-6149-AA28-2E35B60E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02576-68A9-6E48-B0FE-5B1889953D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7878827"/>
              </p:ext>
            </p:extLst>
          </p:nvPr>
        </p:nvGraphicFramePr>
        <p:xfrm>
          <a:off x="180467" y="0"/>
          <a:ext cx="11776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2C99BF2-C81A-5246-89D3-E49BCDCAD699}"/>
              </a:ext>
            </a:extLst>
          </p:cNvPr>
          <p:cNvSpPr/>
          <p:nvPr/>
        </p:nvSpPr>
        <p:spPr>
          <a:xfrm>
            <a:off x="3226525" y="274320"/>
            <a:ext cx="2534195" cy="178961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855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2cbaf05b3f_0_70"/>
          <p:cNvSpPr/>
          <p:nvPr/>
        </p:nvSpPr>
        <p:spPr>
          <a:xfrm>
            <a:off x="458367" y="1125900"/>
            <a:ext cx="3192400" cy="3911200"/>
          </a:xfrm>
          <a:prstGeom prst="rect">
            <a:avLst/>
          </a:prstGeom>
          <a:solidFill>
            <a:srgbClr val="FBF2C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SzPts val="2500"/>
            </a:pPr>
            <a:r>
              <a:rPr lang="en-US" sz="3333">
                <a:latin typeface="Calibri"/>
                <a:ea typeface="Calibri"/>
                <a:cs typeface="Calibri"/>
                <a:sym typeface="Calibri"/>
              </a:rPr>
              <a:t>What data do we have access to?</a:t>
            </a:r>
            <a:endParaRPr sz="3333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g32cbaf05b3f_0_70"/>
          <p:cNvSpPr/>
          <p:nvPr/>
        </p:nvSpPr>
        <p:spPr>
          <a:xfrm>
            <a:off x="8381367" y="1125900"/>
            <a:ext cx="3192400" cy="3911200"/>
          </a:xfrm>
          <a:prstGeom prst="rect">
            <a:avLst/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SzPts val="2500"/>
            </a:pPr>
            <a:r>
              <a:rPr lang="en-US" sz="3333">
                <a:latin typeface="Calibri"/>
                <a:ea typeface="Calibri"/>
                <a:cs typeface="Calibri"/>
                <a:sym typeface="Calibri"/>
              </a:rPr>
              <a:t>What data do we need?</a:t>
            </a:r>
            <a:endParaRPr sz="3333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g32cbaf05b3f_0_70"/>
          <p:cNvSpPr/>
          <p:nvPr/>
        </p:nvSpPr>
        <p:spPr>
          <a:xfrm>
            <a:off x="4470667" y="1125900"/>
            <a:ext cx="3192400" cy="3911200"/>
          </a:xfrm>
          <a:prstGeom prst="rect">
            <a:avLst/>
          </a:prstGeom>
          <a:solidFill>
            <a:srgbClr val="D0E0E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SzPts val="2500"/>
            </a:pPr>
            <a:r>
              <a:rPr lang="en-US" sz="3333">
                <a:latin typeface="Calibri"/>
                <a:ea typeface="Calibri"/>
                <a:cs typeface="Calibri"/>
                <a:sym typeface="Calibri"/>
              </a:rPr>
              <a:t>How do we identify and fill any gaps?</a:t>
            </a:r>
            <a:endParaRPr sz="3333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2f73e32acf_0_0"/>
          <p:cNvSpPr txBox="1"/>
          <p:nvPr/>
        </p:nvSpPr>
        <p:spPr>
          <a:xfrm>
            <a:off x="1553617" y="1958000"/>
            <a:ext cx="4490400" cy="29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2100"/>
            </a:pPr>
            <a:r>
              <a:rPr lang="en-US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to inform and measure progress on Goals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1333"/>
              </a:spcBef>
              <a:buSzPts val="1800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Sufficient reliable historical data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1333"/>
              </a:spcBef>
              <a:buSzPts val="1800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Captures relevant outcomes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1333"/>
              </a:spcBef>
              <a:spcAft>
                <a:spcPts val="1333"/>
              </a:spcAft>
              <a:buSzPts val="1800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Identifies the cohort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g32f73e32acf_0_0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t" anchorCtr="0">
            <a:noAutofit/>
          </a:bodyPr>
          <a:lstStyle/>
          <a:p>
            <a:pPr algn="ctr"/>
            <a:r>
              <a:rPr lang="en-US"/>
              <a:t>What data do you need?</a:t>
            </a:r>
            <a:endParaRPr/>
          </a:p>
        </p:txBody>
      </p:sp>
      <p:pic>
        <p:nvPicPr>
          <p:cNvPr id="527" name="Google Shape;527;g32f73e32acf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9718" y="2087601"/>
            <a:ext cx="1080833" cy="1080833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g32f73e32acf_0_0"/>
          <p:cNvSpPr txBox="1"/>
          <p:nvPr/>
        </p:nvSpPr>
        <p:spPr>
          <a:xfrm>
            <a:off x="7609884" y="1958000"/>
            <a:ext cx="4212400" cy="29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2100"/>
            </a:pPr>
            <a:r>
              <a:rPr lang="en-US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to inform Actions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1333"/>
              </a:spcBef>
              <a:buSzPts val="1800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Refreshed at least as frequently as the action is taken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1333"/>
              </a:spcBef>
              <a:buSzPts val="1800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Covers the same granularity as the proposed action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1333"/>
              </a:spcBef>
              <a:spcAft>
                <a:spcPts val="1333"/>
              </a:spcAft>
              <a:buSzPts val="1800"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9" name="Google Shape;529;g32f73e32acf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450" y="2087567"/>
            <a:ext cx="1080833" cy="1080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2d3355825c_1_0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t" anchorCtr="0">
            <a:noAutofit/>
          </a:bodyPr>
          <a:lstStyle/>
          <a:p>
            <a:pPr algn="ctr"/>
            <a:r>
              <a:rPr lang="en-US"/>
              <a:t>Identifying Data Gaps and Readiness</a:t>
            </a:r>
            <a:endParaRPr/>
          </a:p>
        </p:txBody>
      </p:sp>
      <p:sp>
        <p:nvSpPr>
          <p:cNvPr id="536" name="Google Shape;536;g32d3355825c_1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t" anchorCtr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/>
              <a:t>Do we have enough to move forward, or do we need to focus on getting additional data? </a:t>
            </a:r>
            <a:endParaRPr dirty="0"/>
          </a:p>
          <a:p>
            <a:pPr marL="0" indent="0">
              <a:lnSpc>
                <a:spcPct val="150000"/>
              </a:lnSpc>
              <a:buNone/>
            </a:pPr>
            <a:endParaRPr dirty="0"/>
          </a:p>
          <a:p>
            <a:pPr marL="609585" indent="-507987">
              <a:lnSpc>
                <a:spcPct val="150000"/>
              </a:lnSpc>
              <a:buChar char="-"/>
            </a:pPr>
            <a:r>
              <a:rPr lang="en-US" dirty="0"/>
              <a:t>Do we have enough historical data?</a:t>
            </a:r>
            <a:endParaRPr dirty="0"/>
          </a:p>
          <a:p>
            <a:pPr marL="609585" indent="-507987">
              <a:lnSpc>
                <a:spcPct val="150000"/>
              </a:lnSpc>
              <a:buChar char="-"/>
            </a:pPr>
            <a:r>
              <a:rPr lang="en-US" dirty="0"/>
              <a:t>Is it reliable going back?</a:t>
            </a:r>
            <a:endParaRPr dirty="0"/>
          </a:p>
          <a:p>
            <a:pPr marL="609585" indent="-507987">
              <a:lnSpc>
                <a:spcPct val="150000"/>
              </a:lnSpc>
              <a:buChar char="-"/>
            </a:pPr>
            <a:r>
              <a:rPr lang="en-US" dirty="0"/>
              <a:t>Is it at the right level of granularity to inform the actions?</a:t>
            </a:r>
            <a:endParaRPr dirty="0"/>
          </a:p>
          <a:p>
            <a:pPr marL="609585" indent="-507987">
              <a:lnSpc>
                <a:spcPct val="150000"/>
              </a:lnSpc>
              <a:buChar char="-"/>
            </a:pPr>
            <a:r>
              <a:rPr lang="en-US" dirty="0"/>
              <a:t>Are different pieces of data linkable? unique identifiers for people, places, etc.</a:t>
            </a:r>
            <a:endParaRPr dirty="0"/>
          </a:p>
          <a:p>
            <a:pPr marL="609585" indent="-507987">
              <a:lnSpc>
                <a:spcPct val="150000"/>
              </a:lnSpc>
              <a:buChar char="-"/>
            </a:pPr>
            <a:r>
              <a:rPr lang="en-US" dirty="0"/>
              <a:t>Do we have the right data to measure outcomes (based on the goals)?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59BA9-BA2B-D148-89DA-A99081B1F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384417"/>
            <a:ext cx="11360700" cy="763500"/>
          </a:xfrm>
        </p:spPr>
        <p:txBody>
          <a:bodyPr/>
          <a:lstStyle/>
          <a:p>
            <a:r>
              <a:rPr lang="en-US" sz="3200" dirty="0"/>
              <a:t>Challenges with getting (access), storing, and linking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03E0F-5F3D-5B4D-8232-BF72B84A19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Political</a:t>
            </a:r>
          </a:p>
          <a:p>
            <a:r>
              <a:rPr lang="en-US" dirty="0"/>
              <a:t>Internal Awareness</a:t>
            </a:r>
          </a:p>
          <a:p>
            <a:r>
              <a:rPr lang="en-US" dirty="0"/>
              <a:t>Legal and/or Contractual</a:t>
            </a:r>
          </a:p>
          <a:p>
            <a:r>
              <a:rPr lang="en-US" dirty="0"/>
              <a:t>Ethical</a:t>
            </a:r>
          </a:p>
          <a:p>
            <a:r>
              <a:rPr lang="en-US" dirty="0"/>
              <a:t>Technical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185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6E641-F79B-6F49-B8EF-A4D6E70FF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9530BD-D523-581E-F9C9-8075A22754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Internal to an organization</a:t>
            </a:r>
          </a:p>
          <a:p>
            <a:r>
              <a:rPr lang="en-US" dirty="0"/>
              <a:t>Partnering with external organization – researcher, consultant, etc.</a:t>
            </a:r>
          </a:p>
        </p:txBody>
      </p:sp>
    </p:spTree>
    <p:extLst>
      <p:ext uri="{BB962C8B-B14F-4D97-AF65-F5344CB8AC3E}">
        <p14:creationId xmlns:p14="http://schemas.microsoft.com/office/powerpoint/2010/main" val="3974381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BFBA3-9597-C18F-DC54-EA1CD2F2D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Political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BF3655-4FBB-7724-83F4-8175A4967B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Understanding the stakeholders and value for them</a:t>
            </a:r>
          </a:p>
          <a:p>
            <a:r>
              <a:rPr lang="en-US" dirty="0"/>
              <a:t>May lead to getting subsets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292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598E1-2970-A57B-2054-6EA7A1C0E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Awareness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72AD7-6DC2-FD80-5F57-21B4BAF586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organizations don’t know what data they have internally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599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A3CC1-DE63-065D-AF01-A8EB35383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791D1-FA47-7731-53F8-3CB7C6B19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Legal and Contractual Challenges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A8EA6-7587-5A19-15B8-477D5DF5DD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of the issues will be legitimate, but some will be excuses and lack of awareness</a:t>
            </a:r>
          </a:p>
          <a:p>
            <a:endParaRPr lang="en-US" dirty="0"/>
          </a:p>
          <a:p>
            <a:r>
              <a:rPr lang="en-US" dirty="0"/>
              <a:t>Be aware of all the legal acronyms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A2C67A-1D1F-FE5A-12D8-3E984D91493F}"/>
              </a:ext>
            </a:extLst>
          </p:cNvPr>
          <p:cNvSpPr/>
          <p:nvPr/>
        </p:nvSpPr>
        <p:spPr>
          <a:xfrm>
            <a:off x="1778135" y="4182677"/>
            <a:ext cx="23391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HIPAA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1B295D-4ACD-7F5B-DEFD-6B9C9D4BC848}"/>
              </a:ext>
            </a:extLst>
          </p:cNvPr>
          <p:cNvSpPr/>
          <p:nvPr/>
        </p:nvSpPr>
        <p:spPr>
          <a:xfrm>
            <a:off x="4329457" y="3721012"/>
            <a:ext cx="23006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HIPPA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CA2DB1-B349-3813-E147-086F8925BAB6}"/>
              </a:ext>
            </a:extLst>
          </p:cNvPr>
          <p:cNvSpPr/>
          <p:nvPr/>
        </p:nvSpPr>
        <p:spPr>
          <a:xfrm>
            <a:off x="4327155" y="5106007"/>
            <a:ext cx="28007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HIPPAA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66BEEB-8386-44D1-BAD4-2266011E26D4}"/>
              </a:ext>
            </a:extLst>
          </p:cNvPr>
          <p:cNvSpPr/>
          <p:nvPr/>
        </p:nvSpPr>
        <p:spPr>
          <a:xfrm>
            <a:off x="7784250" y="3658516"/>
            <a:ext cx="2531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FERPA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A67A49-90C1-89B0-7DBD-C4670C308A8A}"/>
              </a:ext>
            </a:extLst>
          </p:cNvPr>
          <p:cNvSpPr/>
          <p:nvPr/>
        </p:nvSpPr>
        <p:spPr>
          <a:xfrm>
            <a:off x="1149024" y="5348269"/>
            <a:ext cx="21852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3"/>
                </a:solidFill>
                <a:effectLst/>
              </a:rPr>
              <a:t>GDPR</a:t>
            </a:r>
          </a:p>
        </p:txBody>
      </p:sp>
    </p:spTree>
    <p:extLst>
      <p:ext uri="{BB962C8B-B14F-4D97-AF65-F5344CB8AC3E}">
        <p14:creationId xmlns:p14="http://schemas.microsoft.com/office/powerpoint/2010/main" val="3956826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60A25-02BD-674B-9661-DF031B0CB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challenges (in data acquisition/access)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464FC-F480-BD4E-8C73-EA0095EB65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should you get data?</a:t>
            </a:r>
          </a:p>
          <a:p>
            <a:pPr lvl="1">
              <a:spcBef>
                <a:spcPts val="0"/>
              </a:spcBef>
            </a:pPr>
            <a:r>
              <a:rPr lang="en-US" dirty="0"/>
              <a:t>API access</a:t>
            </a:r>
          </a:p>
          <a:p>
            <a:pPr lvl="1">
              <a:spcBef>
                <a:spcPts val="0"/>
              </a:spcBef>
            </a:pPr>
            <a:r>
              <a:rPr lang="en-US" dirty="0"/>
              <a:t>Flat files</a:t>
            </a:r>
          </a:p>
          <a:p>
            <a:pPr lvl="1">
              <a:spcBef>
                <a:spcPts val="0"/>
              </a:spcBef>
            </a:pPr>
            <a:r>
              <a:rPr lang="en-US" dirty="0"/>
              <a:t>Database dumps</a:t>
            </a:r>
          </a:p>
          <a:p>
            <a:pPr lvl="1">
              <a:spcBef>
                <a:spcPts val="0"/>
              </a:spcBef>
            </a:pPr>
            <a:endParaRPr lang="en-US" dirty="0"/>
          </a:p>
          <a:p>
            <a:r>
              <a:rPr lang="en-US" dirty="0"/>
              <a:t>How much should it be processed before you get it to use in downstream ML tasks?</a:t>
            </a:r>
          </a:p>
          <a:p>
            <a:endParaRPr lang="en-US" dirty="0"/>
          </a:p>
          <a:p>
            <a:r>
              <a:rPr lang="en-US" dirty="0"/>
              <a:t>How do you build a repeatable data acquisition pipeline? Where do you start?</a:t>
            </a:r>
          </a:p>
          <a:p>
            <a:endParaRPr lang="en-US" dirty="0"/>
          </a:p>
          <a:p>
            <a:r>
              <a:rPr lang="en-US" dirty="0"/>
              <a:t>When do you collect new data?</a:t>
            </a:r>
          </a:p>
          <a:p>
            <a:pPr marL="565150" lvl="1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897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2d3355825c_1_46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t" anchorCtr="0">
            <a:noAutofit/>
          </a:bodyPr>
          <a:lstStyle/>
          <a:p>
            <a:pPr algn="ctr"/>
            <a:r>
              <a:rPr lang="en-US"/>
              <a:t>Ethical issues to consider</a:t>
            </a:r>
            <a:endParaRPr/>
          </a:p>
        </p:txBody>
      </p:sp>
      <p:sp>
        <p:nvSpPr>
          <p:cNvPr id="587" name="Google Shape;587;g32d3355825c_1_46"/>
          <p:cNvSpPr txBox="1">
            <a:spLocks noGrp="1"/>
          </p:cNvSpPr>
          <p:nvPr>
            <p:ph type="body" idx="1"/>
          </p:nvPr>
        </p:nvSpPr>
        <p:spPr>
          <a:xfrm>
            <a:off x="962300" y="1638233"/>
            <a:ext cx="10756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533" tIns="162533" rIns="162533" bIns="162533" anchor="t" anchorCtr="0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Data Privacy:</a:t>
            </a:r>
            <a:r>
              <a:rPr lang="en-US" dirty="0"/>
              <a:t> What legal and security requirements govern how this data is used? What additional ethical considerations apply? </a:t>
            </a:r>
            <a:endParaRPr dirty="0"/>
          </a:p>
          <a:p>
            <a:pPr marL="0" indent="0">
              <a:lnSpc>
                <a:spcPct val="100000"/>
              </a:lnSpc>
              <a:buNone/>
            </a:pPr>
            <a:endParaRPr dirty="0"/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Data ownership and transparency: </a:t>
            </a:r>
            <a:r>
              <a:rPr lang="en-US" dirty="0"/>
              <a:t>Are the people whose data it is (and is about) aware that their data is being used and how it affects them? What does consent look like?</a:t>
            </a:r>
            <a:endParaRPr dirty="0"/>
          </a:p>
          <a:p>
            <a:pPr marL="0" indent="0">
              <a:lnSpc>
                <a:spcPct val="100000"/>
              </a:lnSpc>
              <a:buNone/>
            </a:pPr>
            <a:endParaRPr dirty="0"/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Bias, equity, and fairness: </a:t>
            </a:r>
            <a:r>
              <a:rPr lang="en-US" dirty="0"/>
              <a:t>Are there biases in the data sources? Is the data equally accurate and available about everyone? </a:t>
            </a:r>
            <a:endParaRPr dirty="0"/>
          </a:p>
        </p:txBody>
      </p:sp>
      <p:pic>
        <p:nvPicPr>
          <p:cNvPr id="588" name="Google Shape;588;g32d3355825c_1_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700" y="1694967"/>
            <a:ext cx="763600" cy="7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g32d3355825c_1_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8700" y="3905600"/>
            <a:ext cx="763600" cy="7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g32d3355825c_1_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8700" y="2800276"/>
            <a:ext cx="763600" cy="76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51200-11ED-A162-EC48-70434E8AF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Maturity Assessment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CD924-C85A-4FC2-55CF-F8F9ED770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dirty="0">
                <a:hlinkClick r:id="rId2"/>
              </a:rPr>
              <a:t>Link</a:t>
            </a:r>
            <a:endParaRPr lang="en-US" dirty="0"/>
          </a:p>
          <a:p>
            <a:pPr marL="76200" indent="0">
              <a:buNone/>
            </a:pPr>
            <a:endParaRPr lang="en-US" dirty="0"/>
          </a:p>
          <a:p>
            <a:pPr marL="762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330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F140B-CCBA-6544-AE2A-A3E88E046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Storage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FB7A9-1DE4-3B44-ACD9-B7066AE50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Databases whenever possible</a:t>
            </a:r>
          </a:p>
          <a:p>
            <a:pPr lvl="1"/>
            <a:r>
              <a:rPr lang="en-US" dirty="0"/>
              <a:t>Types of databases</a:t>
            </a:r>
          </a:p>
          <a:p>
            <a:pPr lvl="1"/>
            <a:endParaRPr lang="en-US" dirty="0"/>
          </a:p>
          <a:p>
            <a:r>
              <a:rPr lang="en-US" dirty="0"/>
              <a:t>Deidentification when dealing with confidential/sensitive identifiable data</a:t>
            </a:r>
          </a:p>
          <a:p>
            <a:pPr lvl="1"/>
            <a:r>
              <a:rPr lang="en-US" dirty="0"/>
              <a:t>hashing</a:t>
            </a:r>
          </a:p>
        </p:txBody>
      </p:sp>
    </p:spTree>
    <p:extLst>
      <p:ext uri="{BB962C8B-B14F-4D97-AF65-F5344CB8AC3E}">
        <p14:creationId xmlns:p14="http://schemas.microsoft.com/office/powerpoint/2010/main" val="1278687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C7EB6-E3A6-F21F-0D18-5853E434A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for your project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6A9A7-FDC5-5263-7786-D807574B5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you have enough data?</a:t>
            </a:r>
          </a:p>
          <a:p>
            <a:endParaRPr lang="en-US" dirty="0"/>
          </a:p>
          <a:p>
            <a:r>
              <a:rPr lang="en-US" dirty="0"/>
              <a:t>Do you need to get additional data?</a:t>
            </a:r>
          </a:p>
          <a:p>
            <a:endParaRPr lang="en-US" dirty="0"/>
          </a:p>
          <a:p>
            <a:r>
              <a:rPr lang="en-US" dirty="0"/>
              <a:t>Which parts of the data should you prioritize looking at and understanding?</a:t>
            </a:r>
          </a:p>
          <a:p>
            <a:endParaRPr lang="en-US" dirty="0"/>
          </a:p>
          <a:p>
            <a:r>
              <a:rPr lang="en-US" dirty="0"/>
              <a:t>What do you need to do now that will be harder to do later?</a:t>
            </a:r>
          </a:p>
        </p:txBody>
      </p:sp>
    </p:spTree>
    <p:extLst>
      <p:ext uri="{BB962C8B-B14F-4D97-AF65-F5344CB8AC3E}">
        <p14:creationId xmlns:p14="http://schemas.microsoft.com/office/powerpoint/2010/main" val="1857705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remember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00BA7-FA45-884F-9820-9E5F2CB7AA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Make sure and check that you can access your project data today</a:t>
            </a:r>
            <a:br>
              <a:rPr lang="en-US" b="1" dirty="0"/>
            </a:br>
            <a:endParaRPr lang="en-US" b="1" dirty="0"/>
          </a:p>
          <a:p>
            <a:r>
              <a:rPr lang="en-US" dirty="0"/>
              <a:t>What’s coming next week: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Tuesday: weekly feedback form</a:t>
            </a:r>
          </a:p>
          <a:p>
            <a:pPr lvl="1">
              <a:spcBef>
                <a:spcPts val="1000"/>
              </a:spcBef>
            </a:pPr>
            <a:r>
              <a:rPr lang="en-US" dirty="0"/>
              <a:t>Tuesday: Data Exploration + Teamwork</a:t>
            </a:r>
          </a:p>
          <a:p>
            <a:endParaRPr lang="en-US" dirty="0"/>
          </a:p>
          <a:p>
            <a:r>
              <a:rPr lang="en-US" dirty="0"/>
              <a:t>Make sure to read </a:t>
            </a:r>
            <a:r>
              <a:rPr lang="en-US" b="1" dirty="0">
                <a:solidFill>
                  <a:srgbClr val="C00000"/>
                </a:solidFill>
              </a:rPr>
              <a:t>project proposal </a:t>
            </a:r>
            <a:r>
              <a:rPr lang="en-US" dirty="0"/>
              <a:t>preparation guidelines (on canvas)</a:t>
            </a:r>
          </a:p>
        </p:txBody>
      </p:sp>
    </p:spTree>
    <p:extLst>
      <p:ext uri="{BB962C8B-B14F-4D97-AF65-F5344CB8AC3E}">
        <p14:creationId xmlns:p14="http://schemas.microsoft.com/office/powerpoint/2010/main" val="295322441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3074</TotalTime>
  <Words>663</Words>
  <Application>Microsoft Macintosh PowerPoint</Application>
  <PresentationFormat>Widescreen</PresentationFormat>
  <Paragraphs>127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Simple Light</vt:lpstr>
      <vt:lpstr>PowerPoint Presentation</vt:lpstr>
      <vt:lpstr>Things to remember</vt:lpstr>
      <vt:lpstr>PowerPoint Presentation</vt:lpstr>
      <vt:lpstr>PowerPoint Presentation</vt:lpstr>
      <vt:lpstr>What data do you need?</vt:lpstr>
      <vt:lpstr>Identifying Data Gaps and Readiness</vt:lpstr>
      <vt:lpstr>Challenges with getting (access), storing, and linking data</vt:lpstr>
      <vt:lpstr>Scenarios</vt:lpstr>
      <vt:lpstr>Political Challenges</vt:lpstr>
      <vt:lpstr>Internal Awareness Challenges</vt:lpstr>
      <vt:lpstr>Legal and Contractual Challenges</vt:lpstr>
      <vt:lpstr>Technical challenges (in data acquisition/access)</vt:lpstr>
      <vt:lpstr>Ethical issues to consider</vt:lpstr>
      <vt:lpstr>Data Maturity Assessment</vt:lpstr>
      <vt:lpstr>Data Storage</vt:lpstr>
      <vt:lpstr>Implications for your project</vt:lpstr>
      <vt:lpstr>Things to remember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Ghani Rayid</cp:lastModifiedBy>
  <cp:revision>37</cp:revision>
  <dcterms:created xsi:type="dcterms:W3CDTF">2020-01-14T19:43:43Z</dcterms:created>
  <dcterms:modified xsi:type="dcterms:W3CDTF">2026-09-03T17:04:31Z</dcterms:modified>
</cp:coreProperties>
</file>