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4"/>
  </p:notesMasterIdLst>
  <p:sldIdLst>
    <p:sldId id="256" r:id="rId2"/>
    <p:sldId id="323" r:id="rId3"/>
    <p:sldId id="528" r:id="rId4"/>
    <p:sldId id="515" r:id="rId5"/>
    <p:sldId id="318" r:id="rId6"/>
    <p:sldId id="259" r:id="rId7"/>
    <p:sldId id="530" r:id="rId8"/>
    <p:sldId id="531" r:id="rId9"/>
    <p:sldId id="260" r:id="rId10"/>
    <p:sldId id="261" r:id="rId11"/>
    <p:sldId id="262" r:id="rId12"/>
    <p:sldId id="263" r:id="rId13"/>
    <p:sldId id="264" r:id="rId14"/>
    <p:sldId id="265" r:id="rId15"/>
    <p:sldId id="525" r:id="rId16"/>
    <p:sldId id="266" r:id="rId17"/>
    <p:sldId id="267" r:id="rId18"/>
    <p:sldId id="270" r:id="rId19"/>
    <p:sldId id="271" r:id="rId20"/>
    <p:sldId id="272" r:id="rId21"/>
    <p:sldId id="273" r:id="rId22"/>
    <p:sldId id="274" r:id="rId23"/>
    <p:sldId id="275" r:id="rId24"/>
    <p:sldId id="500" r:id="rId25"/>
    <p:sldId id="527" r:id="rId26"/>
    <p:sldId id="513" r:id="rId27"/>
    <p:sldId id="276" r:id="rId28"/>
    <p:sldId id="277" r:id="rId29"/>
    <p:sldId id="278" r:id="rId30"/>
    <p:sldId id="279" r:id="rId31"/>
    <p:sldId id="280" r:id="rId32"/>
    <p:sldId id="529" r:id="rId33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5" roundtripDataSignature="AMtx7mhE+28Dr6x2pr2JNXfuZKhsL7KtR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A04CC6A-533F-41F1-990F-45FB056E221C}">
  <a:tblStyle styleId="{5A04CC6A-533F-41F1-990F-45FB056E221C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6EFF0"/>
          </a:solidFill>
        </a:fill>
      </a:tcStyle>
    </a:wholeTbl>
    <a:band1H>
      <a:tcTxStyle/>
      <a:tcStyle>
        <a:tcBdr/>
        <a:fill>
          <a:solidFill>
            <a:srgbClr val="CADDE1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ADDE1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5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5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4E1A14BE-B7BA-45C6-8C27-71DC4D195E25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28"/>
    <p:restoredTop sz="94928"/>
  </p:normalViewPr>
  <p:slideViewPr>
    <p:cSldViewPr snapToGrid="0" snapToObjects="1">
      <p:cViewPr varScale="1">
        <p:scale>
          <a:sx n="127" d="100"/>
          <a:sy n="127" d="100"/>
        </p:scale>
        <p:origin x="25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customschemas.google.com/relationships/presentationmetadata" Target="meta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_rels/data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diagrams/_rels/drawing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9FB0F4E-6967-3B44-A32F-E8B1C7AE98D5}" type="doc">
      <dgm:prSet loTypeId="urn:microsoft.com/office/officeart/2005/8/layout/process5" loCatId="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75350DEC-25F7-F240-A4BF-3A92E80C52F5}">
      <dgm:prSet phldrT="[Text]"/>
      <dgm:spPr>
        <a:solidFill>
          <a:schemeClr val="tx1">
            <a:lumMod val="65000"/>
            <a:lumOff val="35000"/>
          </a:schemeClr>
        </a:solidFill>
      </dgm:spPr>
      <dgm:t>
        <a:bodyPr/>
        <a:lstStyle/>
        <a:p>
          <a:r>
            <a:rPr lang="en-US" dirty="0"/>
            <a:t>Scope</a:t>
          </a:r>
        </a:p>
      </dgm:t>
    </dgm:pt>
    <dgm:pt modelId="{965794C1-5767-E94D-8105-ED104B4D33E2}" type="parTrans" cxnId="{81D07A23-EA35-C94F-81FA-E72150079877}">
      <dgm:prSet/>
      <dgm:spPr/>
      <dgm:t>
        <a:bodyPr/>
        <a:lstStyle/>
        <a:p>
          <a:endParaRPr lang="en-US"/>
        </a:p>
      </dgm:t>
    </dgm:pt>
    <dgm:pt modelId="{BAC284C6-3986-1C48-93AC-8FEBC662ECEE}" type="sibTrans" cxnId="{81D07A23-EA35-C94F-81FA-E72150079877}">
      <dgm:prSet/>
      <dgm:spPr>
        <a:solidFill>
          <a:schemeClr val="bg2"/>
        </a:solidFill>
      </dgm:spPr>
      <dgm:t>
        <a:bodyPr/>
        <a:lstStyle/>
        <a:p>
          <a:endParaRPr lang="en-US"/>
        </a:p>
      </dgm:t>
    </dgm:pt>
    <dgm:pt modelId="{4F2509E8-87E6-2347-B926-EB9BDDECA6FD}">
      <dgm:prSet phldrT="[Text]"/>
      <dgm:spPr/>
      <dgm:t>
        <a:bodyPr/>
        <a:lstStyle/>
        <a:p>
          <a:r>
            <a:rPr lang="en-US" dirty="0"/>
            <a:t>Data</a:t>
          </a:r>
        </a:p>
      </dgm:t>
    </dgm:pt>
    <dgm:pt modelId="{B4B1EEE1-8225-A643-B681-A7F3FC14ECAD}" type="parTrans" cxnId="{9BF83777-08E0-6140-9D35-BF7D8AF8A067}">
      <dgm:prSet/>
      <dgm:spPr/>
      <dgm:t>
        <a:bodyPr/>
        <a:lstStyle/>
        <a:p>
          <a:endParaRPr lang="en-US"/>
        </a:p>
      </dgm:t>
    </dgm:pt>
    <dgm:pt modelId="{748D4455-259E-4245-ADD2-8DDAC2A60773}" type="sibTrans" cxnId="{9BF83777-08E0-6140-9D35-BF7D8AF8A067}">
      <dgm:prSet/>
      <dgm:spPr/>
      <dgm:t>
        <a:bodyPr/>
        <a:lstStyle/>
        <a:p>
          <a:endParaRPr lang="en-US"/>
        </a:p>
      </dgm:t>
    </dgm:pt>
    <dgm:pt modelId="{7B079A50-DF5E-0A4C-9491-2FBAFC0F785B}">
      <dgm:prSet phldrT="[Text]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Exploration</a:t>
          </a:r>
        </a:p>
      </dgm:t>
    </dgm:pt>
    <dgm:pt modelId="{BA902E5D-518F-0749-86BA-04AA510BA959}" type="parTrans" cxnId="{A454DBA0-21A9-3941-9DF2-4DD870F537A3}">
      <dgm:prSet/>
      <dgm:spPr/>
      <dgm:t>
        <a:bodyPr/>
        <a:lstStyle/>
        <a:p>
          <a:endParaRPr lang="en-US"/>
        </a:p>
      </dgm:t>
    </dgm:pt>
    <dgm:pt modelId="{00735B98-C924-5743-B429-DBBBDEA50165}" type="sibTrans" cxnId="{A454DBA0-21A9-3941-9DF2-4DD870F537A3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endParaRPr lang="en-US"/>
        </a:p>
      </dgm:t>
    </dgm:pt>
    <dgm:pt modelId="{EB4866D8-1266-8945-89C4-F4CD4F9D8A6F}">
      <dgm:prSet phldrT="[Text]"/>
      <dgm:spPr/>
      <dgm:t>
        <a:bodyPr/>
        <a:lstStyle/>
        <a:p>
          <a:r>
            <a:rPr lang="en-US" dirty="0"/>
            <a:t>Modeling</a:t>
          </a:r>
        </a:p>
      </dgm:t>
    </dgm:pt>
    <dgm:pt modelId="{4276625C-E1F0-F840-90D6-CE76DDBB799C}" type="parTrans" cxnId="{A1CEA2E5-F1DD-EF48-A85B-4A04D4565509}">
      <dgm:prSet/>
      <dgm:spPr/>
      <dgm:t>
        <a:bodyPr/>
        <a:lstStyle/>
        <a:p>
          <a:endParaRPr lang="en-US"/>
        </a:p>
      </dgm:t>
    </dgm:pt>
    <dgm:pt modelId="{206E47A8-99B6-484A-AD35-04DCB9238B9B}" type="sibTrans" cxnId="{A1CEA2E5-F1DD-EF48-A85B-4A04D4565509}">
      <dgm:prSet/>
      <dgm:spPr/>
      <dgm:t>
        <a:bodyPr/>
        <a:lstStyle/>
        <a:p>
          <a:endParaRPr lang="en-US"/>
        </a:p>
      </dgm:t>
    </dgm:pt>
    <dgm:pt modelId="{F9BD6EF9-8382-F144-B9CD-FB838C6C03F9}">
      <dgm:prSet phldrT="[Text]"/>
      <dgm:spPr/>
      <dgm:t>
        <a:bodyPr/>
        <a:lstStyle/>
        <a:p>
          <a:r>
            <a:rPr lang="en-US" dirty="0"/>
            <a:t>Get Data</a:t>
          </a:r>
        </a:p>
      </dgm:t>
    </dgm:pt>
    <dgm:pt modelId="{137D12B5-70FE-6847-BD89-CA99FC0D41AD}" type="parTrans" cxnId="{890194DD-304B-C447-9AF3-AFAE634C6D43}">
      <dgm:prSet/>
      <dgm:spPr/>
      <dgm:t>
        <a:bodyPr/>
        <a:lstStyle/>
        <a:p>
          <a:endParaRPr lang="en-US"/>
        </a:p>
      </dgm:t>
    </dgm:pt>
    <dgm:pt modelId="{49EC0DFE-61E7-374D-A1BD-7617E9E9166B}" type="sibTrans" cxnId="{890194DD-304B-C447-9AF3-AFAE634C6D43}">
      <dgm:prSet/>
      <dgm:spPr/>
      <dgm:t>
        <a:bodyPr/>
        <a:lstStyle/>
        <a:p>
          <a:endParaRPr lang="en-US"/>
        </a:p>
      </dgm:t>
    </dgm:pt>
    <dgm:pt modelId="{C8AF58C4-450C-0C4C-83CB-1474D3ADA25F}">
      <dgm:prSet phldrT="[Text]"/>
      <dgm:spPr/>
      <dgm:t>
        <a:bodyPr/>
        <a:lstStyle/>
        <a:p>
          <a:r>
            <a:rPr lang="en-US" dirty="0"/>
            <a:t>Store Data</a:t>
          </a:r>
        </a:p>
      </dgm:t>
    </dgm:pt>
    <dgm:pt modelId="{DEBC2A1C-65D7-5E43-945C-60BBA4631011}" type="parTrans" cxnId="{43B9E771-FA74-B642-9EED-7FE4A7CDF11A}">
      <dgm:prSet/>
      <dgm:spPr/>
      <dgm:t>
        <a:bodyPr/>
        <a:lstStyle/>
        <a:p>
          <a:endParaRPr lang="en-US"/>
        </a:p>
      </dgm:t>
    </dgm:pt>
    <dgm:pt modelId="{51773514-44C5-134E-A69D-D30DCA75AB37}" type="sibTrans" cxnId="{43B9E771-FA74-B642-9EED-7FE4A7CDF11A}">
      <dgm:prSet/>
      <dgm:spPr/>
      <dgm:t>
        <a:bodyPr/>
        <a:lstStyle/>
        <a:p>
          <a:endParaRPr lang="en-US"/>
        </a:p>
      </dgm:t>
    </dgm:pt>
    <dgm:pt modelId="{761579F4-10DF-F244-9532-25DEF4807D83}">
      <dgm:prSet phldrT="[Text]"/>
      <dgm:spPr/>
      <dgm:t>
        <a:bodyPr/>
        <a:lstStyle/>
        <a:p>
          <a:r>
            <a:rPr lang="en-US" dirty="0"/>
            <a:t>Link Data</a:t>
          </a:r>
        </a:p>
      </dgm:t>
    </dgm:pt>
    <dgm:pt modelId="{4C55FAFB-140B-EA49-9492-2DC8E373D8C0}" type="parTrans" cxnId="{445B7ADC-F7C5-5046-9BEE-3618E0EEE919}">
      <dgm:prSet/>
      <dgm:spPr/>
      <dgm:t>
        <a:bodyPr/>
        <a:lstStyle/>
        <a:p>
          <a:endParaRPr lang="en-US"/>
        </a:p>
      </dgm:t>
    </dgm:pt>
    <dgm:pt modelId="{3543ED0F-366F-8D44-8E9F-A843D81464D5}" type="sibTrans" cxnId="{445B7ADC-F7C5-5046-9BEE-3618E0EEE919}">
      <dgm:prSet/>
      <dgm:spPr/>
      <dgm:t>
        <a:bodyPr/>
        <a:lstStyle/>
        <a:p>
          <a:endParaRPr lang="en-US"/>
        </a:p>
      </dgm:t>
    </dgm:pt>
    <dgm:pt modelId="{5FE83F24-F694-6A4B-99C0-78300CB546E1}">
      <dgm:prSet phldrT="[Text]"/>
      <dgm:spPr/>
      <dgm:t>
        <a:bodyPr/>
        <a:lstStyle/>
        <a:p>
          <a:r>
            <a:rPr lang="en-US" dirty="0"/>
            <a:t>Rows</a:t>
          </a:r>
        </a:p>
      </dgm:t>
    </dgm:pt>
    <dgm:pt modelId="{E15C2973-AC33-0145-8745-682DFB76DED0}" type="parTrans" cxnId="{ED970163-ECEE-D849-9B40-616074ECBD3F}">
      <dgm:prSet/>
      <dgm:spPr/>
      <dgm:t>
        <a:bodyPr/>
        <a:lstStyle/>
        <a:p>
          <a:endParaRPr lang="en-US"/>
        </a:p>
      </dgm:t>
    </dgm:pt>
    <dgm:pt modelId="{A1EBC4F8-774A-B045-880A-03E7D798D46B}" type="sibTrans" cxnId="{ED970163-ECEE-D849-9B40-616074ECBD3F}">
      <dgm:prSet/>
      <dgm:spPr/>
      <dgm:t>
        <a:bodyPr/>
        <a:lstStyle/>
        <a:p>
          <a:endParaRPr lang="en-US"/>
        </a:p>
      </dgm:t>
    </dgm:pt>
    <dgm:pt modelId="{471C43CE-832D-774D-BB7A-57512EFB5879}">
      <dgm:prSet phldrT="[Text]"/>
      <dgm:spPr/>
      <dgm:t>
        <a:bodyPr/>
        <a:lstStyle/>
        <a:p>
          <a:r>
            <a:rPr lang="en-US" dirty="0"/>
            <a:t>Features</a:t>
          </a:r>
        </a:p>
      </dgm:t>
    </dgm:pt>
    <dgm:pt modelId="{C2B9F4EE-A410-1B4C-9D53-DB22DB03D31F}" type="parTrans" cxnId="{E7042CE6-A233-CB47-A6F5-D0D71F329C45}">
      <dgm:prSet/>
      <dgm:spPr/>
      <dgm:t>
        <a:bodyPr/>
        <a:lstStyle/>
        <a:p>
          <a:endParaRPr lang="en-US"/>
        </a:p>
      </dgm:t>
    </dgm:pt>
    <dgm:pt modelId="{DE50C641-CD08-A846-B7EB-02241BA70688}" type="sibTrans" cxnId="{E7042CE6-A233-CB47-A6F5-D0D71F329C45}">
      <dgm:prSet/>
      <dgm:spPr/>
      <dgm:t>
        <a:bodyPr/>
        <a:lstStyle/>
        <a:p>
          <a:endParaRPr lang="en-US"/>
        </a:p>
      </dgm:t>
    </dgm:pt>
    <dgm:pt modelId="{6E882DEC-3034-E942-B5AA-2835D77DD5C8}">
      <dgm:prSet phldrT="[Text]"/>
      <dgm:spPr/>
      <dgm:t>
        <a:bodyPr/>
        <a:lstStyle/>
        <a:p>
          <a:r>
            <a:rPr lang="en-US" dirty="0"/>
            <a:t>Labels</a:t>
          </a:r>
        </a:p>
      </dgm:t>
    </dgm:pt>
    <dgm:pt modelId="{11E32BAA-4A06-9844-B381-3F8D7D686934}" type="parTrans" cxnId="{9A8098B2-9CE9-D942-9547-38EF361DD3D4}">
      <dgm:prSet/>
      <dgm:spPr/>
      <dgm:t>
        <a:bodyPr/>
        <a:lstStyle/>
        <a:p>
          <a:endParaRPr lang="en-US"/>
        </a:p>
      </dgm:t>
    </dgm:pt>
    <dgm:pt modelId="{DE8B183B-7E7F-5749-9A67-A6C365A09A85}" type="sibTrans" cxnId="{9A8098B2-9CE9-D942-9547-38EF361DD3D4}">
      <dgm:prSet/>
      <dgm:spPr/>
      <dgm:t>
        <a:bodyPr/>
        <a:lstStyle/>
        <a:p>
          <a:endParaRPr lang="en-US"/>
        </a:p>
      </dgm:t>
    </dgm:pt>
    <dgm:pt modelId="{AE199458-77CF-8440-8970-F024006EA226}">
      <dgm:prSet phldrT="[Text]"/>
      <dgm:spPr>
        <a:solidFill>
          <a:srgbClr val="00B0F0"/>
        </a:solidFill>
      </dgm:spPr>
      <dgm:t>
        <a:bodyPr/>
        <a:lstStyle/>
        <a:p>
          <a:r>
            <a:rPr lang="en-US" dirty="0"/>
            <a:t>Model Selection</a:t>
          </a:r>
        </a:p>
      </dgm:t>
    </dgm:pt>
    <dgm:pt modelId="{8FD87771-F4E1-DC47-B38A-8EDD08A5C725}" type="parTrans" cxnId="{8497B9D0-5691-E848-8EE3-C51BC656F8B1}">
      <dgm:prSet/>
      <dgm:spPr/>
      <dgm:t>
        <a:bodyPr/>
        <a:lstStyle/>
        <a:p>
          <a:endParaRPr lang="en-US"/>
        </a:p>
      </dgm:t>
    </dgm:pt>
    <dgm:pt modelId="{89DBDFDC-5EB5-0B49-A8D0-DB22ECB982AF}" type="sibTrans" cxnId="{8497B9D0-5691-E848-8EE3-C51BC656F8B1}">
      <dgm:prSet/>
      <dgm:spPr>
        <a:solidFill>
          <a:srgbClr val="00B0F0"/>
        </a:solidFill>
      </dgm:spPr>
      <dgm:t>
        <a:bodyPr/>
        <a:lstStyle/>
        <a:p>
          <a:endParaRPr lang="en-US"/>
        </a:p>
      </dgm:t>
    </dgm:pt>
    <dgm:pt modelId="{86AA592B-D489-5D4D-93FE-79A538493DA3}">
      <dgm:prSet phldrT="[Text]"/>
      <dgm:spPr>
        <a:solidFill>
          <a:srgbClr val="00B0F0"/>
        </a:solidFill>
      </dgm:spPr>
      <dgm:t>
        <a:bodyPr/>
        <a:lstStyle/>
        <a:p>
          <a:r>
            <a:rPr lang="en-US" dirty="0"/>
            <a:t>Train-Test Splits</a:t>
          </a:r>
        </a:p>
      </dgm:t>
    </dgm:pt>
    <dgm:pt modelId="{06E1BE15-F8C7-9C4D-A90E-557728BBB1D3}" type="parTrans" cxnId="{09F5B15E-E1AD-2E4A-AFF2-C91E75C311A9}">
      <dgm:prSet/>
      <dgm:spPr/>
      <dgm:t>
        <a:bodyPr/>
        <a:lstStyle/>
        <a:p>
          <a:endParaRPr lang="en-US"/>
        </a:p>
      </dgm:t>
    </dgm:pt>
    <dgm:pt modelId="{9EB8E24C-CDF4-7B49-8A25-38E38E64AA9F}" type="sibTrans" cxnId="{09F5B15E-E1AD-2E4A-AFF2-C91E75C311A9}">
      <dgm:prSet/>
      <dgm:spPr/>
      <dgm:t>
        <a:bodyPr/>
        <a:lstStyle/>
        <a:p>
          <a:endParaRPr lang="en-US"/>
        </a:p>
      </dgm:t>
    </dgm:pt>
    <dgm:pt modelId="{69F25C00-F7E1-8B47-8544-B81240B6C7F2}">
      <dgm:prSet phldrT="[Text]"/>
      <dgm:spPr>
        <a:solidFill>
          <a:srgbClr val="00B0F0"/>
        </a:solidFill>
      </dgm:spPr>
      <dgm:t>
        <a:bodyPr/>
        <a:lstStyle/>
        <a:p>
          <a:r>
            <a:rPr lang="en-US" dirty="0"/>
            <a:t>Performance Metrics</a:t>
          </a:r>
        </a:p>
      </dgm:t>
    </dgm:pt>
    <dgm:pt modelId="{258EB4FC-8DB3-204B-AE19-757E57DBF8E2}" type="parTrans" cxnId="{FC1AC939-5A01-D84B-8800-0E045D0F93C8}">
      <dgm:prSet/>
      <dgm:spPr/>
      <dgm:t>
        <a:bodyPr/>
        <a:lstStyle/>
        <a:p>
          <a:endParaRPr lang="en-US"/>
        </a:p>
      </dgm:t>
    </dgm:pt>
    <dgm:pt modelId="{2C4AF3F2-4BEF-1E41-A9DC-C2CCA7D68218}" type="sibTrans" cxnId="{FC1AC939-5A01-D84B-8800-0E045D0F93C8}">
      <dgm:prSet/>
      <dgm:spPr/>
      <dgm:t>
        <a:bodyPr/>
        <a:lstStyle/>
        <a:p>
          <a:endParaRPr lang="en-US"/>
        </a:p>
      </dgm:t>
    </dgm:pt>
    <dgm:pt modelId="{882FED25-8C48-F941-A0FE-6B2DFF5CD464}">
      <dgm:prSet phldrT="[Text]"/>
      <dgm:spPr>
        <a:solidFill>
          <a:schemeClr val="tx1">
            <a:lumMod val="65000"/>
            <a:lumOff val="35000"/>
          </a:schemeClr>
        </a:solidFill>
      </dgm:spPr>
      <dgm:t>
        <a:bodyPr/>
        <a:lstStyle/>
        <a:p>
          <a:r>
            <a:rPr lang="en-US" dirty="0"/>
            <a:t>Model Interpretation</a:t>
          </a:r>
        </a:p>
      </dgm:t>
    </dgm:pt>
    <dgm:pt modelId="{B419AD8C-EBD7-5443-9C93-E4B849DE07B6}" type="parTrans" cxnId="{467F9BED-D392-3940-B061-1699282DB62A}">
      <dgm:prSet/>
      <dgm:spPr/>
      <dgm:t>
        <a:bodyPr/>
        <a:lstStyle/>
        <a:p>
          <a:endParaRPr lang="en-US"/>
        </a:p>
      </dgm:t>
    </dgm:pt>
    <dgm:pt modelId="{030A6B87-CA32-C340-A552-365F7A05C57F}" type="sibTrans" cxnId="{467F9BED-D392-3940-B061-1699282DB62A}">
      <dgm:prSet/>
      <dgm:spPr>
        <a:solidFill>
          <a:schemeClr val="bg2"/>
        </a:solidFill>
      </dgm:spPr>
      <dgm:t>
        <a:bodyPr/>
        <a:lstStyle/>
        <a:p>
          <a:endParaRPr lang="en-US"/>
        </a:p>
      </dgm:t>
    </dgm:pt>
    <dgm:pt modelId="{60FEA49A-52E5-FB49-B9D7-919B8E8D64F4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Entities</a:t>
          </a:r>
        </a:p>
      </dgm:t>
    </dgm:pt>
    <dgm:pt modelId="{7E8F7D45-586B-A641-B509-72E0E3DB9800}" type="parTrans" cxnId="{B650C331-3E4A-9142-9766-ADC1499BB1FB}">
      <dgm:prSet/>
      <dgm:spPr/>
      <dgm:t>
        <a:bodyPr/>
        <a:lstStyle/>
        <a:p>
          <a:endParaRPr lang="en-US"/>
        </a:p>
      </dgm:t>
    </dgm:pt>
    <dgm:pt modelId="{E893C522-81CE-8546-BA58-AAD1F1CCD417}" type="sibTrans" cxnId="{B650C331-3E4A-9142-9766-ADC1499BB1FB}">
      <dgm:prSet/>
      <dgm:spPr/>
      <dgm:t>
        <a:bodyPr/>
        <a:lstStyle/>
        <a:p>
          <a:endParaRPr lang="en-US"/>
        </a:p>
      </dgm:t>
    </dgm:pt>
    <dgm:pt modelId="{8933D80B-03CB-154C-805F-13221DB1B822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temporal</a:t>
          </a:r>
        </a:p>
      </dgm:t>
    </dgm:pt>
    <dgm:pt modelId="{05F6BE08-6836-6D4D-951F-A258F2E08662}" type="parTrans" cxnId="{01877F06-0601-234E-B04A-2AADE4C2D154}">
      <dgm:prSet/>
      <dgm:spPr/>
      <dgm:t>
        <a:bodyPr/>
        <a:lstStyle/>
        <a:p>
          <a:endParaRPr lang="en-US"/>
        </a:p>
      </dgm:t>
    </dgm:pt>
    <dgm:pt modelId="{59F6EB62-364A-E44D-A61C-CEA12AA8589C}" type="sibTrans" cxnId="{01877F06-0601-234E-B04A-2AADE4C2D154}">
      <dgm:prSet/>
      <dgm:spPr/>
      <dgm:t>
        <a:bodyPr/>
        <a:lstStyle/>
        <a:p>
          <a:endParaRPr lang="en-US"/>
        </a:p>
      </dgm:t>
    </dgm:pt>
    <dgm:pt modelId="{B1557D1B-A1F8-FC4B-B50D-EA46AEAC83E2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Spatial</a:t>
          </a:r>
        </a:p>
      </dgm:t>
    </dgm:pt>
    <dgm:pt modelId="{301BEF8E-62FD-F942-ABEC-722E78A30EAC}" type="parTrans" cxnId="{0D418D49-B127-3C44-AF37-A060A5F8F42E}">
      <dgm:prSet/>
      <dgm:spPr/>
      <dgm:t>
        <a:bodyPr/>
        <a:lstStyle/>
        <a:p>
          <a:endParaRPr lang="en-US"/>
        </a:p>
      </dgm:t>
    </dgm:pt>
    <dgm:pt modelId="{76EC83BA-130D-EA44-8EE3-6264D4A2F0C7}" type="sibTrans" cxnId="{0D418D49-B127-3C44-AF37-A060A5F8F42E}">
      <dgm:prSet/>
      <dgm:spPr/>
      <dgm:t>
        <a:bodyPr/>
        <a:lstStyle/>
        <a:p>
          <a:endParaRPr lang="en-US"/>
        </a:p>
      </dgm:t>
    </dgm:pt>
    <dgm:pt modelId="{DDAC47D6-F859-4340-B28C-6D49EE097740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…</a:t>
          </a:r>
        </a:p>
      </dgm:t>
    </dgm:pt>
    <dgm:pt modelId="{5B556703-BE01-8848-BE27-5969CF3D2B5D}" type="parTrans" cxnId="{B5AA2D8B-61D5-DB43-8D06-4875A7EB0CBD}">
      <dgm:prSet/>
      <dgm:spPr/>
      <dgm:t>
        <a:bodyPr/>
        <a:lstStyle/>
        <a:p>
          <a:endParaRPr lang="en-US"/>
        </a:p>
      </dgm:t>
    </dgm:pt>
    <dgm:pt modelId="{0A2D5029-F7E5-6C47-9CF0-D5505B2F8FFB}" type="sibTrans" cxnId="{B5AA2D8B-61D5-DB43-8D06-4875A7EB0CBD}">
      <dgm:prSet/>
      <dgm:spPr/>
      <dgm:t>
        <a:bodyPr/>
        <a:lstStyle/>
        <a:p>
          <a:endParaRPr lang="en-US"/>
        </a:p>
      </dgm:t>
    </dgm:pt>
    <dgm:pt modelId="{4861F807-1580-8C4F-9C33-66D2EDE9ABAD}">
      <dgm:prSet phldrT="[Text]"/>
      <dgm:spPr/>
      <dgm:t>
        <a:bodyPr/>
        <a:lstStyle/>
        <a:p>
          <a:r>
            <a:rPr lang="en-US" dirty="0"/>
            <a:t>Models</a:t>
          </a:r>
        </a:p>
      </dgm:t>
    </dgm:pt>
    <dgm:pt modelId="{8CC078C6-7EFD-9A46-B445-021F345DCF5A}" type="parTrans" cxnId="{881C745A-6BF5-1846-9762-D162446F8EE8}">
      <dgm:prSet/>
      <dgm:spPr/>
      <dgm:t>
        <a:bodyPr/>
        <a:lstStyle/>
        <a:p>
          <a:endParaRPr lang="en-US"/>
        </a:p>
      </dgm:t>
    </dgm:pt>
    <dgm:pt modelId="{5D77E747-1467-6249-A64A-E8E192C48D64}" type="sibTrans" cxnId="{881C745A-6BF5-1846-9762-D162446F8EE8}">
      <dgm:prSet/>
      <dgm:spPr/>
      <dgm:t>
        <a:bodyPr/>
        <a:lstStyle/>
        <a:p>
          <a:endParaRPr lang="en-US"/>
        </a:p>
      </dgm:t>
    </dgm:pt>
    <dgm:pt modelId="{917501D8-12A6-0D43-82EB-9B8BF9A095D6}">
      <dgm:prSet phldrT="[Text]"/>
      <dgm:spPr/>
      <dgm:t>
        <a:bodyPr/>
        <a:lstStyle/>
        <a:p>
          <a:r>
            <a:rPr lang="en-US" dirty="0"/>
            <a:t>Dealing with Bias and Fairness</a:t>
          </a:r>
        </a:p>
      </dgm:t>
    </dgm:pt>
    <dgm:pt modelId="{2189082E-6C82-944A-BE92-D9BC72270382}" type="parTrans" cxnId="{0E3C2485-CAF8-434B-89F0-893517E042E7}">
      <dgm:prSet/>
      <dgm:spPr/>
      <dgm:t>
        <a:bodyPr/>
        <a:lstStyle/>
        <a:p>
          <a:endParaRPr lang="en-US"/>
        </a:p>
      </dgm:t>
    </dgm:pt>
    <dgm:pt modelId="{04D5671A-AE7F-BD4E-9B86-A6A6425F59A8}" type="sibTrans" cxnId="{0E3C2485-CAF8-434B-89F0-893517E042E7}">
      <dgm:prSet/>
      <dgm:spPr/>
      <dgm:t>
        <a:bodyPr/>
        <a:lstStyle/>
        <a:p>
          <a:endParaRPr lang="en-US"/>
        </a:p>
      </dgm:t>
    </dgm:pt>
    <dgm:pt modelId="{1F12B085-E167-9940-8DCF-A46224752E8F}">
      <dgm:prSet phldrT="[Text]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US" dirty="0"/>
            <a:t>Field Trial Design</a:t>
          </a:r>
        </a:p>
      </dgm:t>
    </dgm:pt>
    <dgm:pt modelId="{7A893FC9-C7B2-A646-8934-DEE2F8F265BA}" type="parTrans" cxnId="{87E2372F-44B8-7346-94AD-1B6CD49001EC}">
      <dgm:prSet/>
      <dgm:spPr/>
      <dgm:t>
        <a:bodyPr/>
        <a:lstStyle/>
        <a:p>
          <a:endParaRPr lang="en-US"/>
        </a:p>
      </dgm:t>
    </dgm:pt>
    <dgm:pt modelId="{59E7433E-EA1A-A445-8F72-1DCCEC9CF854}" type="sibTrans" cxnId="{87E2372F-44B8-7346-94AD-1B6CD49001EC}">
      <dgm:prSet/>
      <dgm:spPr>
        <a:solidFill>
          <a:schemeClr val="accent6">
            <a:lumMod val="50000"/>
          </a:schemeClr>
        </a:solidFill>
      </dgm:spPr>
      <dgm:t>
        <a:bodyPr/>
        <a:lstStyle/>
        <a:p>
          <a:endParaRPr lang="en-US"/>
        </a:p>
      </dgm:t>
    </dgm:pt>
    <dgm:pt modelId="{4300FFA5-0FE1-0644-9B26-EF0EC29D2E58}">
      <dgm:prSet phldrT="[Text]"/>
      <dgm:spPr/>
      <dgm:t>
        <a:bodyPr/>
        <a:lstStyle/>
        <a:p>
          <a:r>
            <a:rPr lang="en-US" dirty="0"/>
            <a:t>Deployment</a:t>
          </a:r>
        </a:p>
      </dgm:t>
    </dgm:pt>
    <dgm:pt modelId="{CD73BF7D-329F-4F42-9B2D-1C22A52FFC9D}" type="parTrans" cxnId="{E9A0EB78-92A5-5E4E-8437-0C6B9359762F}">
      <dgm:prSet/>
      <dgm:spPr/>
      <dgm:t>
        <a:bodyPr/>
        <a:lstStyle/>
        <a:p>
          <a:endParaRPr lang="en-US"/>
        </a:p>
      </dgm:t>
    </dgm:pt>
    <dgm:pt modelId="{2C4637A3-9257-AA41-A5B8-B87451C5F477}" type="sibTrans" cxnId="{E9A0EB78-92A5-5E4E-8437-0C6B9359762F}">
      <dgm:prSet/>
      <dgm:spPr/>
      <dgm:t>
        <a:bodyPr/>
        <a:lstStyle/>
        <a:p>
          <a:endParaRPr lang="en-US"/>
        </a:p>
      </dgm:t>
    </dgm:pt>
    <dgm:pt modelId="{B86E1618-0E2D-E84D-BCEB-2453703211F3}">
      <dgm:prSet phldrT="[Text]"/>
      <dgm:spPr>
        <a:solidFill>
          <a:srgbClr val="00B0F0"/>
        </a:solidFill>
      </dgm:spPr>
      <dgm:t>
        <a:bodyPr/>
        <a:lstStyle/>
        <a:p>
          <a:r>
            <a:rPr lang="en-US" dirty="0"/>
            <a:t>Monitoring</a:t>
          </a:r>
        </a:p>
      </dgm:t>
    </dgm:pt>
    <dgm:pt modelId="{4EFD42D0-7098-564F-980C-3F3CECAA5410}" type="parTrans" cxnId="{BE324233-F9AC-DC43-A89C-3F7FD9B5D466}">
      <dgm:prSet/>
      <dgm:spPr/>
      <dgm:t>
        <a:bodyPr/>
        <a:lstStyle/>
        <a:p>
          <a:endParaRPr lang="en-US"/>
        </a:p>
      </dgm:t>
    </dgm:pt>
    <dgm:pt modelId="{877FBD8C-7A3B-5E45-8830-1FEAB09A55C5}" type="sibTrans" cxnId="{BE324233-F9AC-DC43-A89C-3F7FD9B5D466}">
      <dgm:prSet/>
      <dgm:spPr/>
      <dgm:t>
        <a:bodyPr/>
        <a:lstStyle/>
        <a:p>
          <a:endParaRPr lang="en-US"/>
        </a:p>
      </dgm:t>
    </dgm:pt>
    <dgm:pt modelId="{63B03111-9832-1646-BDF4-5D9B749EF795}">
      <dgm:prSet phldrT="[Text]"/>
      <dgm:spPr>
        <a:solidFill>
          <a:schemeClr val="tx1">
            <a:lumMod val="65000"/>
            <a:lumOff val="35000"/>
          </a:schemeClr>
        </a:solidFill>
      </dgm:spPr>
      <dgm:t>
        <a:bodyPr/>
        <a:lstStyle/>
        <a:p>
          <a:r>
            <a:rPr lang="en-US" dirty="0"/>
            <a:t>Goals, Actions, Data, Analysis, Ethics</a:t>
          </a:r>
        </a:p>
      </dgm:t>
    </dgm:pt>
    <dgm:pt modelId="{1C812E3F-39E1-CF47-BBBD-159FAEC5C786}" type="parTrans" cxnId="{9F4BBA63-304C-604B-A391-58E4720B5BE5}">
      <dgm:prSet/>
      <dgm:spPr/>
      <dgm:t>
        <a:bodyPr/>
        <a:lstStyle/>
        <a:p>
          <a:endParaRPr lang="en-US"/>
        </a:p>
      </dgm:t>
    </dgm:pt>
    <dgm:pt modelId="{702B8123-1BB3-E349-AB4A-1A9D41698317}" type="sibTrans" cxnId="{9F4BBA63-304C-604B-A391-58E4720B5BE5}">
      <dgm:prSet/>
      <dgm:spPr/>
      <dgm:t>
        <a:bodyPr/>
        <a:lstStyle/>
        <a:p>
          <a:endParaRPr lang="en-US"/>
        </a:p>
      </dgm:t>
    </dgm:pt>
    <dgm:pt modelId="{CBF254FA-D4E0-B74E-A18D-AE53AEBD67CD}" type="pres">
      <dgm:prSet presAssocID="{E9FB0F4E-6967-3B44-A32F-E8B1C7AE98D5}" presName="diagram" presStyleCnt="0">
        <dgm:presLayoutVars>
          <dgm:dir/>
          <dgm:resizeHandles val="exact"/>
        </dgm:presLayoutVars>
      </dgm:prSet>
      <dgm:spPr/>
    </dgm:pt>
    <dgm:pt modelId="{B4D5E3D8-47D8-1A4C-9387-6DE60324DF6F}" type="pres">
      <dgm:prSet presAssocID="{75350DEC-25F7-F240-A4BF-3A92E80C52F5}" presName="node" presStyleLbl="node1" presStyleIdx="0" presStyleCnt="10">
        <dgm:presLayoutVars>
          <dgm:bulletEnabled val="1"/>
        </dgm:presLayoutVars>
      </dgm:prSet>
      <dgm:spPr/>
    </dgm:pt>
    <dgm:pt modelId="{A58869D2-B78E-DD40-ACB3-9F052F33CBCE}" type="pres">
      <dgm:prSet presAssocID="{BAC284C6-3986-1C48-93AC-8FEBC662ECEE}" presName="sibTrans" presStyleLbl="sibTrans2D1" presStyleIdx="0" presStyleCnt="9"/>
      <dgm:spPr/>
    </dgm:pt>
    <dgm:pt modelId="{814C8FA7-CFA6-FA42-8BC8-CD119ED58623}" type="pres">
      <dgm:prSet presAssocID="{BAC284C6-3986-1C48-93AC-8FEBC662ECEE}" presName="connectorText" presStyleLbl="sibTrans2D1" presStyleIdx="0" presStyleCnt="9"/>
      <dgm:spPr/>
    </dgm:pt>
    <dgm:pt modelId="{C234DD4B-5CB7-E549-AD0E-83532D584FCF}" type="pres">
      <dgm:prSet presAssocID="{4F2509E8-87E6-2347-B926-EB9BDDECA6FD}" presName="node" presStyleLbl="node1" presStyleIdx="1" presStyleCnt="10">
        <dgm:presLayoutVars>
          <dgm:bulletEnabled val="1"/>
        </dgm:presLayoutVars>
      </dgm:prSet>
      <dgm:spPr/>
    </dgm:pt>
    <dgm:pt modelId="{16C02E65-2210-C24E-8692-38A2A70EC148}" type="pres">
      <dgm:prSet presAssocID="{748D4455-259E-4245-ADD2-8DDAC2A60773}" presName="sibTrans" presStyleLbl="sibTrans2D1" presStyleIdx="1" presStyleCnt="9"/>
      <dgm:spPr/>
    </dgm:pt>
    <dgm:pt modelId="{7060A806-1549-3F45-A072-7BB9691C2D8D}" type="pres">
      <dgm:prSet presAssocID="{748D4455-259E-4245-ADD2-8DDAC2A60773}" presName="connectorText" presStyleLbl="sibTrans2D1" presStyleIdx="1" presStyleCnt="9"/>
      <dgm:spPr/>
    </dgm:pt>
    <dgm:pt modelId="{FBF1C564-B2B8-4C41-BE63-B8171F8EB76E}" type="pres">
      <dgm:prSet presAssocID="{7B079A50-DF5E-0A4C-9491-2FBAFC0F785B}" presName="node" presStyleLbl="node1" presStyleIdx="2" presStyleCnt="10">
        <dgm:presLayoutVars>
          <dgm:bulletEnabled val="1"/>
        </dgm:presLayoutVars>
      </dgm:prSet>
      <dgm:spPr/>
    </dgm:pt>
    <dgm:pt modelId="{680472FB-1DED-B043-9C18-8E9AFCBED6E9}" type="pres">
      <dgm:prSet presAssocID="{00735B98-C924-5743-B429-DBBBDEA50165}" presName="sibTrans" presStyleLbl="sibTrans2D1" presStyleIdx="2" presStyleCnt="9"/>
      <dgm:spPr/>
    </dgm:pt>
    <dgm:pt modelId="{002AA36D-CAF6-0343-B244-6F6849B9EB75}" type="pres">
      <dgm:prSet presAssocID="{00735B98-C924-5743-B429-DBBBDEA50165}" presName="connectorText" presStyleLbl="sibTrans2D1" presStyleIdx="2" presStyleCnt="9"/>
      <dgm:spPr/>
    </dgm:pt>
    <dgm:pt modelId="{CC8F3904-974E-2647-9B88-B6062079D1ED}" type="pres">
      <dgm:prSet presAssocID="{EB4866D8-1266-8945-89C4-F4CD4F9D8A6F}" presName="node" presStyleLbl="node1" presStyleIdx="3" presStyleCnt="10">
        <dgm:presLayoutVars>
          <dgm:bulletEnabled val="1"/>
        </dgm:presLayoutVars>
      </dgm:prSet>
      <dgm:spPr/>
    </dgm:pt>
    <dgm:pt modelId="{5383FDA3-64FA-604A-8CAF-995772572DB0}" type="pres">
      <dgm:prSet presAssocID="{206E47A8-99B6-484A-AD35-04DCB9238B9B}" presName="sibTrans" presStyleLbl="sibTrans2D1" presStyleIdx="3" presStyleCnt="9"/>
      <dgm:spPr/>
    </dgm:pt>
    <dgm:pt modelId="{AC48ED73-8B05-6041-911E-F23E178815C4}" type="pres">
      <dgm:prSet presAssocID="{206E47A8-99B6-484A-AD35-04DCB9238B9B}" presName="connectorText" presStyleLbl="sibTrans2D1" presStyleIdx="3" presStyleCnt="9"/>
      <dgm:spPr/>
    </dgm:pt>
    <dgm:pt modelId="{F11F753D-D453-BC4F-BACE-C4F8A11ECEA5}" type="pres">
      <dgm:prSet presAssocID="{AE199458-77CF-8440-8970-F024006EA226}" presName="node" presStyleLbl="node1" presStyleIdx="4" presStyleCnt="10">
        <dgm:presLayoutVars>
          <dgm:bulletEnabled val="1"/>
        </dgm:presLayoutVars>
      </dgm:prSet>
      <dgm:spPr/>
    </dgm:pt>
    <dgm:pt modelId="{F8E19199-589F-1946-8222-73EA4584121E}" type="pres">
      <dgm:prSet presAssocID="{89DBDFDC-5EB5-0B49-A8D0-DB22ECB982AF}" presName="sibTrans" presStyleLbl="sibTrans2D1" presStyleIdx="4" presStyleCnt="9"/>
      <dgm:spPr/>
    </dgm:pt>
    <dgm:pt modelId="{1E3ABFF9-C6C0-0441-8FEA-3F98FEF0374E}" type="pres">
      <dgm:prSet presAssocID="{89DBDFDC-5EB5-0B49-A8D0-DB22ECB982AF}" presName="connectorText" presStyleLbl="sibTrans2D1" presStyleIdx="4" presStyleCnt="9"/>
      <dgm:spPr/>
    </dgm:pt>
    <dgm:pt modelId="{529FCC09-4687-E147-80E8-2EB7609DC9CF}" type="pres">
      <dgm:prSet presAssocID="{882FED25-8C48-F941-A0FE-6B2DFF5CD464}" presName="node" presStyleLbl="node1" presStyleIdx="5" presStyleCnt="10">
        <dgm:presLayoutVars>
          <dgm:bulletEnabled val="1"/>
        </dgm:presLayoutVars>
      </dgm:prSet>
      <dgm:spPr/>
    </dgm:pt>
    <dgm:pt modelId="{5381123D-2C93-3241-8E06-B77D04CAE8EC}" type="pres">
      <dgm:prSet presAssocID="{030A6B87-CA32-C340-A552-365F7A05C57F}" presName="sibTrans" presStyleLbl="sibTrans2D1" presStyleIdx="5" presStyleCnt="9"/>
      <dgm:spPr/>
    </dgm:pt>
    <dgm:pt modelId="{2E3787C8-BF17-C343-9F7D-55355502CEE3}" type="pres">
      <dgm:prSet presAssocID="{030A6B87-CA32-C340-A552-365F7A05C57F}" presName="connectorText" presStyleLbl="sibTrans2D1" presStyleIdx="5" presStyleCnt="9"/>
      <dgm:spPr/>
    </dgm:pt>
    <dgm:pt modelId="{1850AAD1-4903-FE47-A71D-0B73E666CD99}" type="pres">
      <dgm:prSet presAssocID="{917501D8-12A6-0D43-82EB-9B8BF9A095D6}" presName="node" presStyleLbl="node1" presStyleIdx="6" presStyleCnt="10">
        <dgm:presLayoutVars>
          <dgm:bulletEnabled val="1"/>
        </dgm:presLayoutVars>
      </dgm:prSet>
      <dgm:spPr/>
    </dgm:pt>
    <dgm:pt modelId="{D7CE2DAE-ABF0-9641-AE1A-0DB79AEBD84A}" type="pres">
      <dgm:prSet presAssocID="{04D5671A-AE7F-BD4E-9B86-A6A6425F59A8}" presName="sibTrans" presStyleLbl="sibTrans2D1" presStyleIdx="6" presStyleCnt="9"/>
      <dgm:spPr/>
    </dgm:pt>
    <dgm:pt modelId="{DC4C8257-9496-D04B-A26B-2200A3FFE3E7}" type="pres">
      <dgm:prSet presAssocID="{04D5671A-AE7F-BD4E-9B86-A6A6425F59A8}" presName="connectorText" presStyleLbl="sibTrans2D1" presStyleIdx="6" presStyleCnt="9"/>
      <dgm:spPr/>
    </dgm:pt>
    <dgm:pt modelId="{0538887E-FF31-324E-B401-E87E44AFF0AA}" type="pres">
      <dgm:prSet presAssocID="{1F12B085-E167-9940-8DCF-A46224752E8F}" presName="node" presStyleLbl="node1" presStyleIdx="7" presStyleCnt="10">
        <dgm:presLayoutVars>
          <dgm:bulletEnabled val="1"/>
        </dgm:presLayoutVars>
      </dgm:prSet>
      <dgm:spPr/>
    </dgm:pt>
    <dgm:pt modelId="{92EB25B1-D4AE-754E-BD44-115E26D1FF80}" type="pres">
      <dgm:prSet presAssocID="{59E7433E-EA1A-A445-8F72-1DCCEC9CF854}" presName="sibTrans" presStyleLbl="sibTrans2D1" presStyleIdx="7" presStyleCnt="9"/>
      <dgm:spPr/>
    </dgm:pt>
    <dgm:pt modelId="{B4D2AADB-2320-D741-9683-970A9AF56C3E}" type="pres">
      <dgm:prSet presAssocID="{59E7433E-EA1A-A445-8F72-1DCCEC9CF854}" presName="connectorText" presStyleLbl="sibTrans2D1" presStyleIdx="7" presStyleCnt="9"/>
      <dgm:spPr/>
    </dgm:pt>
    <dgm:pt modelId="{C225C079-1737-3742-99A0-0A7B593214FB}" type="pres">
      <dgm:prSet presAssocID="{4300FFA5-0FE1-0644-9B26-EF0EC29D2E58}" presName="node" presStyleLbl="node1" presStyleIdx="8" presStyleCnt="10">
        <dgm:presLayoutVars>
          <dgm:bulletEnabled val="1"/>
        </dgm:presLayoutVars>
      </dgm:prSet>
      <dgm:spPr/>
    </dgm:pt>
    <dgm:pt modelId="{C8297064-9915-AB4E-A9CB-FFEA8FC197B9}" type="pres">
      <dgm:prSet presAssocID="{2C4637A3-9257-AA41-A5B8-B87451C5F477}" presName="sibTrans" presStyleLbl="sibTrans2D1" presStyleIdx="8" presStyleCnt="9"/>
      <dgm:spPr/>
    </dgm:pt>
    <dgm:pt modelId="{EDC8E22C-F874-6448-9DE8-54F7348385E0}" type="pres">
      <dgm:prSet presAssocID="{2C4637A3-9257-AA41-A5B8-B87451C5F477}" presName="connectorText" presStyleLbl="sibTrans2D1" presStyleIdx="8" presStyleCnt="9"/>
      <dgm:spPr/>
    </dgm:pt>
    <dgm:pt modelId="{098F0226-B690-1B45-B506-7C933BFB7998}" type="pres">
      <dgm:prSet presAssocID="{B86E1618-0E2D-E84D-BCEB-2453703211F3}" presName="node" presStyleLbl="node1" presStyleIdx="9" presStyleCnt="10">
        <dgm:presLayoutVars>
          <dgm:bulletEnabled val="1"/>
        </dgm:presLayoutVars>
      </dgm:prSet>
      <dgm:spPr/>
    </dgm:pt>
  </dgm:ptLst>
  <dgm:cxnLst>
    <dgm:cxn modelId="{B95DCD03-4AAD-4B42-9243-666F8DB599E8}" type="presOf" srcId="{8933D80B-03CB-154C-805F-13221DB1B822}" destId="{FBF1C564-B2B8-4C41-BE63-B8171F8EB76E}" srcOrd="0" destOrd="2" presId="urn:microsoft.com/office/officeart/2005/8/layout/process5"/>
    <dgm:cxn modelId="{30E4E603-88A2-FC48-B384-BE3A5BB6B8C0}" type="presOf" srcId="{BAC284C6-3986-1C48-93AC-8FEBC662ECEE}" destId="{814C8FA7-CFA6-FA42-8BC8-CD119ED58623}" srcOrd="1" destOrd="0" presId="urn:microsoft.com/office/officeart/2005/8/layout/process5"/>
    <dgm:cxn modelId="{B3721305-A4DC-1D4B-9870-E1245EA94AA1}" type="presOf" srcId="{5FE83F24-F694-6A4B-99C0-78300CB546E1}" destId="{CC8F3904-974E-2647-9B88-B6062079D1ED}" srcOrd="0" destOrd="1" presId="urn:microsoft.com/office/officeart/2005/8/layout/process5"/>
    <dgm:cxn modelId="{01877F06-0601-234E-B04A-2AADE4C2D154}" srcId="{7B079A50-DF5E-0A4C-9491-2FBAFC0F785B}" destId="{8933D80B-03CB-154C-805F-13221DB1B822}" srcOrd="1" destOrd="0" parTransId="{05F6BE08-6836-6D4D-951F-A258F2E08662}" sibTransId="{59F6EB62-364A-E44D-A61C-CEA12AA8589C}"/>
    <dgm:cxn modelId="{0E10E907-0ADA-4D45-9069-B9A3AC9E0310}" type="presOf" srcId="{7B079A50-DF5E-0A4C-9491-2FBAFC0F785B}" destId="{FBF1C564-B2B8-4C41-BE63-B8171F8EB76E}" srcOrd="0" destOrd="0" presId="urn:microsoft.com/office/officeart/2005/8/layout/process5"/>
    <dgm:cxn modelId="{D5992D08-7598-A94A-AD4C-62B4CD474D26}" type="presOf" srcId="{761579F4-10DF-F244-9532-25DEF4807D83}" destId="{C234DD4B-5CB7-E549-AD0E-83532D584FCF}" srcOrd="0" destOrd="3" presId="urn:microsoft.com/office/officeart/2005/8/layout/process5"/>
    <dgm:cxn modelId="{F62E5C0C-C9DB-474B-99E5-505C0287727A}" type="presOf" srcId="{B86E1618-0E2D-E84D-BCEB-2453703211F3}" destId="{098F0226-B690-1B45-B506-7C933BFB7998}" srcOrd="0" destOrd="0" presId="urn:microsoft.com/office/officeart/2005/8/layout/process5"/>
    <dgm:cxn modelId="{81D07A23-EA35-C94F-81FA-E72150079877}" srcId="{E9FB0F4E-6967-3B44-A32F-E8B1C7AE98D5}" destId="{75350DEC-25F7-F240-A4BF-3A92E80C52F5}" srcOrd="0" destOrd="0" parTransId="{965794C1-5767-E94D-8105-ED104B4D33E2}" sibTransId="{BAC284C6-3986-1C48-93AC-8FEBC662ECEE}"/>
    <dgm:cxn modelId="{BFD8C726-235C-FD40-B9F6-87513427E29C}" type="presOf" srcId="{4861F807-1580-8C4F-9C33-66D2EDE9ABAD}" destId="{CC8F3904-974E-2647-9B88-B6062079D1ED}" srcOrd="0" destOrd="4" presId="urn:microsoft.com/office/officeart/2005/8/layout/process5"/>
    <dgm:cxn modelId="{A5814027-F41C-1F45-84CD-3391AC53F8A5}" type="presOf" srcId="{DDAC47D6-F859-4340-B28C-6D49EE097740}" destId="{FBF1C564-B2B8-4C41-BE63-B8171F8EB76E}" srcOrd="0" destOrd="4" presId="urn:microsoft.com/office/officeart/2005/8/layout/process5"/>
    <dgm:cxn modelId="{4252FF2A-9D9C-154A-8E00-7845AEFA42A3}" type="presOf" srcId="{AE199458-77CF-8440-8970-F024006EA226}" destId="{F11F753D-D453-BC4F-BACE-C4F8A11ECEA5}" srcOrd="0" destOrd="0" presId="urn:microsoft.com/office/officeart/2005/8/layout/process5"/>
    <dgm:cxn modelId="{87E2372F-44B8-7346-94AD-1B6CD49001EC}" srcId="{E9FB0F4E-6967-3B44-A32F-E8B1C7AE98D5}" destId="{1F12B085-E167-9940-8DCF-A46224752E8F}" srcOrd="7" destOrd="0" parTransId="{7A893FC9-C7B2-A646-8934-DEE2F8F265BA}" sibTransId="{59E7433E-EA1A-A445-8F72-1DCCEC9CF854}"/>
    <dgm:cxn modelId="{B650C331-3E4A-9142-9766-ADC1499BB1FB}" srcId="{7B079A50-DF5E-0A4C-9491-2FBAFC0F785B}" destId="{60FEA49A-52E5-FB49-B9D7-919B8E8D64F4}" srcOrd="0" destOrd="0" parTransId="{7E8F7D45-586B-A641-B509-72E0E3DB9800}" sibTransId="{E893C522-81CE-8546-BA58-AAD1F1CCD417}"/>
    <dgm:cxn modelId="{BD857532-F26B-7C43-A239-905B90EF1A8C}" type="presOf" srcId="{E9FB0F4E-6967-3B44-A32F-E8B1C7AE98D5}" destId="{CBF254FA-D4E0-B74E-A18D-AE53AEBD67CD}" srcOrd="0" destOrd="0" presId="urn:microsoft.com/office/officeart/2005/8/layout/process5"/>
    <dgm:cxn modelId="{BE324233-F9AC-DC43-A89C-3F7FD9B5D466}" srcId="{E9FB0F4E-6967-3B44-A32F-E8B1C7AE98D5}" destId="{B86E1618-0E2D-E84D-BCEB-2453703211F3}" srcOrd="9" destOrd="0" parTransId="{4EFD42D0-7098-564F-980C-3F3CECAA5410}" sibTransId="{877FBD8C-7A3B-5E45-8830-1FEAB09A55C5}"/>
    <dgm:cxn modelId="{27375D36-313F-2A44-B2E2-0C6FE9D62D1A}" type="presOf" srcId="{75350DEC-25F7-F240-A4BF-3A92E80C52F5}" destId="{B4D5E3D8-47D8-1A4C-9387-6DE60324DF6F}" srcOrd="0" destOrd="0" presId="urn:microsoft.com/office/officeart/2005/8/layout/process5"/>
    <dgm:cxn modelId="{FC1AC939-5A01-D84B-8800-0E045D0F93C8}" srcId="{AE199458-77CF-8440-8970-F024006EA226}" destId="{69F25C00-F7E1-8B47-8544-B81240B6C7F2}" srcOrd="1" destOrd="0" parTransId="{258EB4FC-8DB3-204B-AE19-757E57DBF8E2}" sibTransId="{2C4AF3F2-4BEF-1E41-A9DC-C2CCA7D68218}"/>
    <dgm:cxn modelId="{DF8FAA3E-AA34-BD4E-87F8-31F1AB63A13B}" type="presOf" srcId="{748D4455-259E-4245-ADD2-8DDAC2A60773}" destId="{16C02E65-2210-C24E-8692-38A2A70EC148}" srcOrd="0" destOrd="0" presId="urn:microsoft.com/office/officeart/2005/8/layout/process5"/>
    <dgm:cxn modelId="{0D418D49-B127-3C44-AF37-A060A5F8F42E}" srcId="{7B079A50-DF5E-0A4C-9491-2FBAFC0F785B}" destId="{B1557D1B-A1F8-FC4B-B50D-EA46AEAC83E2}" srcOrd="2" destOrd="0" parTransId="{301BEF8E-62FD-F942-ABEC-722E78A30EAC}" sibTransId="{76EC83BA-130D-EA44-8EE3-6264D4A2F0C7}"/>
    <dgm:cxn modelId="{6A32B64F-6964-414F-AD07-B5887751C75C}" type="presOf" srcId="{882FED25-8C48-F941-A0FE-6B2DFF5CD464}" destId="{529FCC09-4687-E147-80E8-2EB7609DC9CF}" srcOrd="0" destOrd="0" presId="urn:microsoft.com/office/officeart/2005/8/layout/process5"/>
    <dgm:cxn modelId="{57E78F58-C4F1-C642-9A8E-4D1032FFACD8}" type="presOf" srcId="{471C43CE-832D-774D-BB7A-57512EFB5879}" destId="{CC8F3904-974E-2647-9B88-B6062079D1ED}" srcOrd="0" destOrd="3" presId="urn:microsoft.com/office/officeart/2005/8/layout/process5"/>
    <dgm:cxn modelId="{881C745A-6BF5-1846-9762-D162446F8EE8}" srcId="{EB4866D8-1266-8945-89C4-F4CD4F9D8A6F}" destId="{4861F807-1580-8C4F-9C33-66D2EDE9ABAD}" srcOrd="3" destOrd="0" parTransId="{8CC078C6-7EFD-9A46-B445-021F345DCF5A}" sibTransId="{5D77E747-1467-6249-A64A-E8E192C48D64}"/>
    <dgm:cxn modelId="{4D5E675C-49B8-1948-9D17-9FC44F33719A}" type="presOf" srcId="{59E7433E-EA1A-A445-8F72-1DCCEC9CF854}" destId="{B4D2AADB-2320-D741-9683-970A9AF56C3E}" srcOrd="1" destOrd="0" presId="urn:microsoft.com/office/officeart/2005/8/layout/process5"/>
    <dgm:cxn modelId="{09F5B15E-E1AD-2E4A-AFF2-C91E75C311A9}" srcId="{AE199458-77CF-8440-8970-F024006EA226}" destId="{86AA592B-D489-5D4D-93FE-79A538493DA3}" srcOrd="0" destOrd="0" parTransId="{06E1BE15-F8C7-9C4D-A90E-557728BBB1D3}" sibTransId="{9EB8E24C-CDF4-7B49-8A25-38E38E64AA9F}"/>
    <dgm:cxn modelId="{ED970163-ECEE-D849-9B40-616074ECBD3F}" srcId="{EB4866D8-1266-8945-89C4-F4CD4F9D8A6F}" destId="{5FE83F24-F694-6A4B-99C0-78300CB546E1}" srcOrd="0" destOrd="0" parTransId="{E15C2973-AC33-0145-8745-682DFB76DED0}" sibTransId="{A1EBC4F8-774A-B045-880A-03E7D798D46B}"/>
    <dgm:cxn modelId="{6C791863-053A-EA42-B1FD-F40E2AC8732E}" type="presOf" srcId="{6E882DEC-3034-E942-B5AA-2835D77DD5C8}" destId="{CC8F3904-974E-2647-9B88-B6062079D1ED}" srcOrd="0" destOrd="2" presId="urn:microsoft.com/office/officeart/2005/8/layout/process5"/>
    <dgm:cxn modelId="{9F4BBA63-304C-604B-A391-58E4720B5BE5}" srcId="{75350DEC-25F7-F240-A4BF-3A92E80C52F5}" destId="{63B03111-9832-1646-BDF4-5D9B749EF795}" srcOrd="0" destOrd="0" parTransId="{1C812E3F-39E1-CF47-BBBD-159FAEC5C786}" sibTransId="{702B8123-1BB3-E349-AB4A-1A9D41698317}"/>
    <dgm:cxn modelId="{315CA365-BBD4-8349-91E9-B1E78879A052}" type="presOf" srcId="{2C4637A3-9257-AA41-A5B8-B87451C5F477}" destId="{EDC8E22C-F874-6448-9DE8-54F7348385E0}" srcOrd="1" destOrd="0" presId="urn:microsoft.com/office/officeart/2005/8/layout/process5"/>
    <dgm:cxn modelId="{C0BF1A68-E872-0A45-B831-114F7AEF9B31}" type="presOf" srcId="{BAC284C6-3986-1C48-93AC-8FEBC662ECEE}" destId="{A58869D2-B78E-DD40-ACB3-9F052F33CBCE}" srcOrd="0" destOrd="0" presId="urn:microsoft.com/office/officeart/2005/8/layout/process5"/>
    <dgm:cxn modelId="{CCD2446D-140E-2448-AD38-D7354F2F5BD0}" type="presOf" srcId="{86AA592B-D489-5D4D-93FE-79A538493DA3}" destId="{F11F753D-D453-BC4F-BACE-C4F8A11ECEA5}" srcOrd="0" destOrd="1" presId="urn:microsoft.com/office/officeart/2005/8/layout/process5"/>
    <dgm:cxn modelId="{E1407870-18DB-5544-A0A5-2DE0EF6D62BF}" type="presOf" srcId="{EB4866D8-1266-8945-89C4-F4CD4F9D8A6F}" destId="{CC8F3904-974E-2647-9B88-B6062079D1ED}" srcOrd="0" destOrd="0" presId="urn:microsoft.com/office/officeart/2005/8/layout/process5"/>
    <dgm:cxn modelId="{43B9E771-FA74-B642-9EED-7FE4A7CDF11A}" srcId="{4F2509E8-87E6-2347-B926-EB9BDDECA6FD}" destId="{C8AF58C4-450C-0C4C-83CB-1474D3ADA25F}" srcOrd="1" destOrd="0" parTransId="{DEBC2A1C-65D7-5E43-945C-60BBA4631011}" sibTransId="{51773514-44C5-134E-A69D-D30DCA75AB37}"/>
    <dgm:cxn modelId="{BB741775-A4C8-C54B-B161-F15E4AF928EC}" type="presOf" srcId="{B1557D1B-A1F8-FC4B-B50D-EA46AEAC83E2}" destId="{FBF1C564-B2B8-4C41-BE63-B8171F8EB76E}" srcOrd="0" destOrd="3" presId="urn:microsoft.com/office/officeart/2005/8/layout/process5"/>
    <dgm:cxn modelId="{9BF83777-08E0-6140-9D35-BF7D8AF8A067}" srcId="{E9FB0F4E-6967-3B44-A32F-E8B1C7AE98D5}" destId="{4F2509E8-87E6-2347-B926-EB9BDDECA6FD}" srcOrd="1" destOrd="0" parTransId="{B4B1EEE1-8225-A643-B681-A7F3FC14ECAD}" sibTransId="{748D4455-259E-4245-ADD2-8DDAC2A60773}"/>
    <dgm:cxn modelId="{E9A0EB78-92A5-5E4E-8437-0C6B9359762F}" srcId="{E9FB0F4E-6967-3B44-A32F-E8B1C7AE98D5}" destId="{4300FFA5-0FE1-0644-9B26-EF0EC29D2E58}" srcOrd="8" destOrd="0" parTransId="{CD73BF7D-329F-4F42-9B2D-1C22A52FFC9D}" sibTransId="{2C4637A3-9257-AA41-A5B8-B87451C5F477}"/>
    <dgm:cxn modelId="{E1BE627B-6B84-9F41-8C17-2CB0A302B158}" type="presOf" srcId="{04D5671A-AE7F-BD4E-9B86-A6A6425F59A8}" destId="{D7CE2DAE-ABF0-9641-AE1A-0DB79AEBD84A}" srcOrd="0" destOrd="0" presId="urn:microsoft.com/office/officeart/2005/8/layout/process5"/>
    <dgm:cxn modelId="{1195907C-1741-0E4D-8E5E-6B3B4B259DEF}" type="presOf" srcId="{030A6B87-CA32-C340-A552-365F7A05C57F}" destId="{5381123D-2C93-3241-8E06-B77D04CAE8EC}" srcOrd="0" destOrd="0" presId="urn:microsoft.com/office/officeart/2005/8/layout/process5"/>
    <dgm:cxn modelId="{99C2797F-C2E2-3A4C-AAF0-DCC30D2AF05D}" type="presOf" srcId="{4F2509E8-87E6-2347-B926-EB9BDDECA6FD}" destId="{C234DD4B-5CB7-E549-AD0E-83532D584FCF}" srcOrd="0" destOrd="0" presId="urn:microsoft.com/office/officeart/2005/8/layout/process5"/>
    <dgm:cxn modelId="{85D7D382-FAAC-4F4E-84D6-7849E5E8FF0C}" type="presOf" srcId="{917501D8-12A6-0D43-82EB-9B8BF9A095D6}" destId="{1850AAD1-4903-FE47-A71D-0B73E666CD99}" srcOrd="0" destOrd="0" presId="urn:microsoft.com/office/officeart/2005/8/layout/process5"/>
    <dgm:cxn modelId="{0E3C2485-CAF8-434B-89F0-893517E042E7}" srcId="{E9FB0F4E-6967-3B44-A32F-E8B1C7AE98D5}" destId="{917501D8-12A6-0D43-82EB-9B8BF9A095D6}" srcOrd="6" destOrd="0" parTransId="{2189082E-6C82-944A-BE92-D9BC72270382}" sibTransId="{04D5671A-AE7F-BD4E-9B86-A6A6425F59A8}"/>
    <dgm:cxn modelId="{5F1D6487-750A-A04B-B6FA-5348ADB40AA1}" type="presOf" srcId="{2C4637A3-9257-AA41-A5B8-B87451C5F477}" destId="{C8297064-9915-AB4E-A9CB-FFEA8FC197B9}" srcOrd="0" destOrd="0" presId="urn:microsoft.com/office/officeart/2005/8/layout/process5"/>
    <dgm:cxn modelId="{B5AA2D8B-61D5-DB43-8D06-4875A7EB0CBD}" srcId="{7B079A50-DF5E-0A4C-9491-2FBAFC0F785B}" destId="{DDAC47D6-F859-4340-B28C-6D49EE097740}" srcOrd="3" destOrd="0" parTransId="{5B556703-BE01-8848-BE27-5969CF3D2B5D}" sibTransId="{0A2D5029-F7E5-6C47-9CF0-D5505B2F8FFB}"/>
    <dgm:cxn modelId="{94756F8D-4FC3-2F4F-8093-95D1E8FDA07D}" type="presOf" srcId="{89DBDFDC-5EB5-0B49-A8D0-DB22ECB982AF}" destId="{1E3ABFF9-C6C0-0441-8FEA-3F98FEF0374E}" srcOrd="1" destOrd="0" presId="urn:microsoft.com/office/officeart/2005/8/layout/process5"/>
    <dgm:cxn modelId="{78913F91-30D2-D14B-B80B-1BDF3244B2A6}" type="presOf" srcId="{1F12B085-E167-9940-8DCF-A46224752E8F}" destId="{0538887E-FF31-324E-B401-E87E44AFF0AA}" srcOrd="0" destOrd="0" presId="urn:microsoft.com/office/officeart/2005/8/layout/process5"/>
    <dgm:cxn modelId="{B494B79C-7119-2745-954F-0FE480A17145}" type="presOf" srcId="{C8AF58C4-450C-0C4C-83CB-1474D3ADA25F}" destId="{C234DD4B-5CB7-E549-AD0E-83532D584FCF}" srcOrd="0" destOrd="2" presId="urn:microsoft.com/office/officeart/2005/8/layout/process5"/>
    <dgm:cxn modelId="{A454DBA0-21A9-3941-9DF2-4DD870F537A3}" srcId="{E9FB0F4E-6967-3B44-A32F-E8B1C7AE98D5}" destId="{7B079A50-DF5E-0A4C-9491-2FBAFC0F785B}" srcOrd="2" destOrd="0" parTransId="{BA902E5D-518F-0749-86BA-04AA510BA959}" sibTransId="{00735B98-C924-5743-B429-DBBBDEA50165}"/>
    <dgm:cxn modelId="{8C017CA3-42AB-BD48-8C05-A5BDA2B79E4B}" type="presOf" srcId="{59E7433E-EA1A-A445-8F72-1DCCEC9CF854}" destId="{92EB25B1-D4AE-754E-BD44-115E26D1FF80}" srcOrd="0" destOrd="0" presId="urn:microsoft.com/office/officeart/2005/8/layout/process5"/>
    <dgm:cxn modelId="{88A5F4A3-745B-D44B-AEC4-67B96700A686}" type="presOf" srcId="{206E47A8-99B6-484A-AD35-04DCB9238B9B}" destId="{AC48ED73-8B05-6041-911E-F23E178815C4}" srcOrd="1" destOrd="0" presId="urn:microsoft.com/office/officeart/2005/8/layout/process5"/>
    <dgm:cxn modelId="{2038CBA5-A8B4-2F4F-88D5-D270FCD148DC}" type="presOf" srcId="{89DBDFDC-5EB5-0B49-A8D0-DB22ECB982AF}" destId="{F8E19199-589F-1946-8222-73EA4584121E}" srcOrd="0" destOrd="0" presId="urn:microsoft.com/office/officeart/2005/8/layout/process5"/>
    <dgm:cxn modelId="{9A8098B2-9CE9-D942-9547-38EF361DD3D4}" srcId="{EB4866D8-1266-8945-89C4-F4CD4F9D8A6F}" destId="{6E882DEC-3034-E942-B5AA-2835D77DD5C8}" srcOrd="1" destOrd="0" parTransId="{11E32BAA-4A06-9844-B381-3F8D7D686934}" sibTransId="{DE8B183B-7E7F-5749-9A67-A6C365A09A85}"/>
    <dgm:cxn modelId="{AA15AFB2-2C77-3142-AD36-8D6ED0CAACDE}" type="presOf" srcId="{04D5671A-AE7F-BD4E-9B86-A6A6425F59A8}" destId="{DC4C8257-9496-D04B-A26B-2200A3FFE3E7}" srcOrd="1" destOrd="0" presId="urn:microsoft.com/office/officeart/2005/8/layout/process5"/>
    <dgm:cxn modelId="{A56E20BA-CE81-3845-B63D-BDC1718CA0DA}" type="presOf" srcId="{F9BD6EF9-8382-F144-B9CD-FB838C6C03F9}" destId="{C234DD4B-5CB7-E549-AD0E-83532D584FCF}" srcOrd="0" destOrd="1" presId="urn:microsoft.com/office/officeart/2005/8/layout/process5"/>
    <dgm:cxn modelId="{B77E5BBC-E48A-9F44-93AA-F124CC378B7E}" type="presOf" srcId="{00735B98-C924-5743-B429-DBBBDEA50165}" destId="{680472FB-1DED-B043-9C18-8E9AFCBED6E9}" srcOrd="0" destOrd="0" presId="urn:microsoft.com/office/officeart/2005/8/layout/process5"/>
    <dgm:cxn modelId="{3DE395BD-2A5C-D449-AF86-99D3C112784F}" type="presOf" srcId="{748D4455-259E-4245-ADD2-8DDAC2A60773}" destId="{7060A806-1549-3F45-A072-7BB9691C2D8D}" srcOrd="1" destOrd="0" presId="urn:microsoft.com/office/officeart/2005/8/layout/process5"/>
    <dgm:cxn modelId="{871584CA-547D-DB48-94C4-0F86427D355B}" type="presOf" srcId="{63B03111-9832-1646-BDF4-5D9B749EF795}" destId="{B4D5E3D8-47D8-1A4C-9387-6DE60324DF6F}" srcOrd="0" destOrd="1" presId="urn:microsoft.com/office/officeart/2005/8/layout/process5"/>
    <dgm:cxn modelId="{7508F7CB-76FC-3043-811E-8A4CE7CBEBA3}" type="presOf" srcId="{60FEA49A-52E5-FB49-B9D7-919B8E8D64F4}" destId="{FBF1C564-B2B8-4C41-BE63-B8171F8EB76E}" srcOrd="0" destOrd="1" presId="urn:microsoft.com/office/officeart/2005/8/layout/process5"/>
    <dgm:cxn modelId="{A0E506CD-09B9-3549-9920-3C48F6D1CA55}" type="presOf" srcId="{69F25C00-F7E1-8B47-8544-B81240B6C7F2}" destId="{F11F753D-D453-BC4F-BACE-C4F8A11ECEA5}" srcOrd="0" destOrd="2" presId="urn:microsoft.com/office/officeart/2005/8/layout/process5"/>
    <dgm:cxn modelId="{8497B9D0-5691-E848-8EE3-C51BC656F8B1}" srcId="{E9FB0F4E-6967-3B44-A32F-E8B1C7AE98D5}" destId="{AE199458-77CF-8440-8970-F024006EA226}" srcOrd="4" destOrd="0" parTransId="{8FD87771-F4E1-DC47-B38A-8EDD08A5C725}" sibTransId="{89DBDFDC-5EB5-0B49-A8D0-DB22ECB982AF}"/>
    <dgm:cxn modelId="{445B7ADC-F7C5-5046-9BEE-3618E0EEE919}" srcId="{4F2509E8-87E6-2347-B926-EB9BDDECA6FD}" destId="{761579F4-10DF-F244-9532-25DEF4807D83}" srcOrd="2" destOrd="0" parTransId="{4C55FAFB-140B-EA49-9492-2DC8E373D8C0}" sibTransId="{3543ED0F-366F-8D44-8E9F-A843D81464D5}"/>
    <dgm:cxn modelId="{890194DD-304B-C447-9AF3-AFAE634C6D43}" srcId="{4F2509E8-87E6-2347-B926-EB9BDDECA6FD}" destId="{F9BD6EF9-8382-F144-B9CD-FB838C6C03F9}" srcOrd="0" destOrd="0" parTransId="{137D12B5-70FE-6847-BD89-CA99FC0D41AD}" sibTransId="{49EC0DFE-61E7-374D-A1BD-7617E9E9166B}"/>
    <dgm:cxn modelId="{2CEF06DE-6258-7440-8A8D-E90FA2F30839}" type="presOf" srcId="{4300FFA5-0FE1-0644-9B26-EF0EC29D2E58}" destId="{C225C079-1737-3742-99A0-0A7B593214FB}" srcOrd="0" destOrd="0" presId="urn:microsoft.com/office/officeart/2005/8/layout/process5"/>
    <dgm:cxn modelId="{A1CEA2E5-F1DD-EF48-A85B-4A04D4565509}" srcId="{E9FB0F4E-6967-3B44-A32F-E8B1C7AE98D5}" destId="{EB4866D8-1266-8945-89C4-F4CD4F9D8A6F}" srcOrd="3" destOrd="0" parTransId="{4276625C-E1F0-F840-90D6-CE76DDBB799C}" sibTransId="{206E47A8-99B6-484A-AD35-04DCB9238B9B}"/>
    <dgm:cxn modelId="{E7042CE6-A233-CB47-A6F5-D0D71F329C45}" srcId="{EB4866D8-1266-8945-89C4-F4CD4F9D8A6F}" destId="{471C43CE-832D-774D-BB7A-57512EFB5879}" srcOrd="2" destOrd="0" parTransId="{C2B9F4EE-A410-1B4C-9D53-DB22DB03D31F}" sibTransId="{DE50C641-CD08-A846-B7EB-02241BA70688}"/>
    <dgm:cxn modelId="{45F7F9E8-95D2-CA40-854F-9EFFBA8C51D6}" type="presOf" srcId="{206E47A8-99B6-484A-AD35-04DCB9238B9B}" destId="{5383FDA3-64FA-604A-8CAF-995772572DB0}" srcOrd="0" destOrd="0" presId="urn:microsoft.com/office/officeart/2005/8/layout/process5"/>
    <dgm:cxn modelId="{467F9BED-D392-3940-B061-1699282DB62A}" srcId="{E9FB0F4E-6967-3B44-A32F-E8B1C7AE98D5}" destId="{882FED25-8C48-F941-A0FE-6B2DFF5CD464}" srcOrd="5" destOrd="0" parTransId="{B419AD8C-EBD7-5443-9C93-E4B849DE07B6}" sibTransId="{030A6B87-CA32-C340-A552-365F7A05C57F}"/>
    <dgm:cxn modelId="{ACB3C1F8-AF17-F641-83DF-2B77AC2173F2}" type="presOf" srcId="{030A6B87-CA32-C340-A552-365F7A05C57F}" destId="{2E3787C8-BF17-C343-9F7D-55355502CEE3}" srcOrd="1" destOrd="0" presId="urn:microsoft.com/office/officeart/2005/8/layout/process5"/>
    <dgm:cxn modelId="{E57CD3FB-72DE-F644-89FB-39D8FB6599FA}" type="presOf" srcId="{00735B98-C924-5743-B429-DBBBDEA50165}" destId="{002AA36D-CAF6-0343-B244-6F6849B9EB75}" srcOrd="1" destOrd="0" presId="urn:microsoft.com/office/officeart/2005/8/layout/process5"/>
    <dgm:cxn modelId="{7F8A83C4-DF92-674F-9901-9E29B216E0A2}" type="presParOf" srcId="{CBF254FA-D4E0-B74E-A18D-AE53AEBD67CD}" destId="{B4D5E3D8-47D8-1A4C-9387-6DE60324DF6F}" srcOrd="0" destOrd="0" presId="urn:microsoft.com/office/officeart/2005/8/layout/process5"/>
    <dgm:cxn modelId="{A08B2B19-5656-5E46-BB58-7FE7B6C3A7C9}" type="presParOf" srcId="{CBF254FA-D4E0-B74E-A18D-AE53AEBD67CD}" destId="{A58869D2-B78E-DD40-ACB3-9F052F33CBCE}" srcOrd="1" destOrd="0" presId="urn:microsoft.com/office/officeart/2005/8/layout/process5"/>
    <dgm:cxn modelId="{C454612D-F0F0-E14D-8E48-86577D0681D6}" type="presParOf" srcId="{A58869D2-B78E-DD40-ACB3-9F052F33CBCE}" destId="{814C8FA7-CFA6-FA42-8BC8-CD119ED58623}" srcOrd="0" destOrd="0" presId="urn:microsoft.com/office/officeart/2005/8/layout/process5"/>
    <dgm:cxn modelId="{71DD84D1-0B88-C84F-AE6E-112D74268CE8}" type="presParOf" srcId="{CBF254FA-D4E0-B74E-A18D-AE53AEBD67CD}" destId="{C234DD4B-5CB7-E549-AD0E-83532D584FCF}" srcOrd="2" destOrd="0" presId="urn:microsoft.com/office/officeart/2005/8/layout/process5"/>
    <dgm:cxn modelId="{A6608B84-5BAF-A846-85DB-0D0B91E37986}" type="presParOf" srcId="{CBF254FA-D4E0-B74E-A18D-AE53AEBD67CD}" destId="{16C02E65-2210-C24E-8692-38A2A70EC148}" srcOrd="3" destOrd="0" presId="urn:microsoft.com/office/officeart/2005/8/layout/process5"/>
    <dgm:cxn modelId="{DDA86523-6C9F-E448-845B-0A42D6E12684}" type="presParOf" srcId="{16C02E65-2210-C24E-8692-38A2A70EC148}" destId="{7060A806-1549-3F45-A072-7BB9691C2D8D}" srcOrd="0" destOrd="0" presId="urn:microsoft.com/office/officeart/2005/8/layout/process5"/>
    <dgm:cxn modelId="{E512A88E-2481-0A4E-9C24-EB75ACF64300}" type="presParOf" srcId="{CBF254FA-D4E0-B74E-A18D-AE53AEBD67CD}" destId="{FBF1C564-B2B8-4C41-BE63-B8171F8EB76E}" srcOrd="4" destOrd="0" presId="urn:microsoft.com/office/officeart/2005/8/layout/process5"/>
    <dgm:cxn modelId="{9D8126B7-D264-0641-A0BE-EA0877F06B45}" type="presParOf" srcId="{CBF254FA-D4E0-B74E-A18D-AE53AEBD67CD}" destId="{680472FB-1DED-B043-9C18-8E9AFCBED6E9}" srcOrd="5" destOrd="0" presId="urn:microsoft.com/office/officeart/2005/8/layout/process5"/>
    <dgm:cxn modelId="{56198BEB-49F7-2C4B-8D22-8DBDD2B6C84D}" type="presParOf" srcId="{680472FB-1DED-B043-9C18-8E9AFCBED6E9}" destId="{002AA36D-CAF6-0343-B244-6F6849B9EB75}" srcOrd="0" destOrd="0" presId="urn:microsoft.com/office/officeart/2005/8/layout/process5"/>
    <dgm:cxn modelId="{5C2B0342-8FFD-164D-AD17-CD41A98EF156}" type="presParOf" srcId="{CBF254FA-D4E0-B74E-A18D-AE53AEBD67CD}" destId="{CC8F3904-974E-2647-9B88-B6062079D1ED}" srcOrd="6" destOrd="0" presId="urn:microsoft.com/office/officeart/2005/8/layout/process5"/>
    <dgm:cxn modelId="{9C15ACB1-1411-DD42-A865-934CA5C7156B}" type="presParOf" srcId="{CBF254FA-D4E0-B74E-A18D-AE53AEBD67CD}" destId="{5383FDA3-64FA-604A-8CAF-995772572DB0}" srcOrd="7" destOrd="0" presId="urn:microsoft.com/office/officeart/2005/8/layout/process5"/>
    <dgm:cxn modelId="{DC9BD835-FC77-4E4F-ACB0-CA983131FD0B}" type="presParOf" srcId="{5383FDA3-64FA-604A-8CAF-995772572DB0}" destId="{AC48ED73-8B05-6041-911E-F23E178815C4}" srcOrd="0" destOrd="0" presId="urn:microsoft.com/office/officeart/2005/8/layout/process5"/>
    <dgm:cxn modelId="{5C74A403-0B11-AF4B-9244-65D39232F884}" type="presParOf" srcId="{CBF254FA-D4E0-B74E-A18D-AE53AEBD67CD}" destId="{F11F753D-D453-BC4F-BACE-C4F8A11ECEA5}" srcOrd="8" destOrd="0" presId="urn:microsoft.com/office/officeart/2005/8/layout/process5"/>
    <dgm:cxn modelId="{485F9726-05AC-F441-8FE0-385E5B103E36}" type="presParOf" srcId="{CBF254FA-D4E0-B74E-A18D-AE53AEBD67CD}" destId="{F8E19199-589F-1946-8222-73EA4584121E}" srcOrd="9" destOrd="0" presId="urn:microsoft.com/office/officeart/2005/8/layout/process5"/>
    <dgm:cxn modelId="{678B64E3-BB14-9443-9C28-BAF379A94C2A}" type="presParOf" srcId="{F8E19199-589F-1946-8222-73EA4584121E}" destId="{1E3ABFF9-C6C0-0441-8FEA-3F98FEF0374E}" srcOrd="0" destOrd="0" presId="urn:microsoft.com/office/officeart/2005/8/layout/process5"/>
    <dgm:cxn modelId="{82332E0B-3DF2-A24D-BC83-2EBFB8E2E536}" type="presParOf" srcId="{CBF254FA-D4E0-B74E-A18D-AE53AEBD67CD}" destId="{529FCC09-4687-E147-80E8-2EB7609DC9CF}" srcOrd="10" destOrd="0" presId="urn:microsoft.com/office/officeart/2005/8/layout/process5"/>
    <dgm:cxn modelId="{84E727FC-8DF8-9948-B439-07C8E787C3A6}" type="presParOf" srcId="{CBF254FA-D4E0-B74E-A18D-AE53AEBD67CD}" destId="{5381123D-2C93-3241-8E06-B77D04CAE8EC}" srcOrd="11" destOrd="0" presId="urn:microsoft.com/office/officeart/2005/8/layout/process5"/>
    <dgm:cxn modelId="{782EF668-7538-6A4E-B319-8B048FFE4044}" type="presParOf" srcId="{5381123D-2C93-3241-8E06-B77D04CAE8EC}" destId="{2E3787C8-BF17-C343-9F7D-55355502CEE3}" srcOrd="0" destOrd="0" presId="urn:microsoft.com/office/officeart/2005/8/layout/process5"/>
    <dgm:cxn modelId="{6AEAA92D-C4D5-D643-8CD4-71C3C81BEC92}" type="presParOf" srcId="{CBF254FA-D4E0-B74E-A18D-AE53AEBD67CD}" destId="{1850AAD1-4903-FE47-A71D-0B73E666CD99}" srcOrd="12" destOrd="0" presId="urn:microsoft.com/office/officeart/2005/8/layout/process5"/>
    <dgm:cxn modelId="{063A4DBB-D75A-ED40-B0C7-C31F5B69AAC9}" type="presParOf" srcId="{CBF254FA-D4E0-B74E-A18D-AE53AEBD67CD}" destId="{D7CE2DAE-ABF0-9641-AE1A-0DB79AEBD84A}" srcOrd="13" destOrd="0" presId="urn:microsoft.com/office/officeart/2005/8/layout/process5"/>
    <dgm:cxn modelId="{0AD1E0B4-C417-0647-9C40-7D0AFD2699D0}" type="presParOf" srcId="{D7CE2DAE-ABF0-9641-AE1A-0DB79AEBD84A}" destId="{DC4C8257-9496-D04B-A26B-2200A3FFE3E7}" srcOrd="0" destOrd="0" presId="urn:microsoft.com/office/officeart/2005/8/layout/process5"/>
    <dgm:cxn modelId="{345AAA4E-7EE1-C44D-B312-3D470151EE07}" type="presParOf" srcId="{CBF254FA-D4E0-B74E-A18D-AE53AEBD67CD}" destId="{0538887E-FF31-324E-B401-E87E44AFF0AA}" srcOrd="14" destOrd="0" presId="urn:microsoft.com/office/officeart/2005/8/layout/process5"/>
    <dgm:cxn modelId="{274BBA1F-00C9-4243-B04B-070A035D8E9F}" type="presParOf" srcId="{CBF254FA-D4E0-B74E-A18D-AE53AEBD67CD}" destId="{92EB25B1-D4AE-754E-BD44-115E26D1FF80}" srcOrd="15" destOrd="0" presId="urn:microsoft.com/office/officeart/2005/8/layout/process5"/>
    <dgm:cxn modelId="{3F5A20A5-5E14-734D-BDC8-243E9B365827}" type="presParOf" srcId="{92EB25B1-D4AE-754E-BD44-115E26D1FF80}" destId="{B4D2AADB-2320-D741-9683-970A9AF56C3E}" srcOrd="0" destOrd="0" presId="urn:microsoft.com/office/officeart/2005/8/layout/process5"/>
    <dgm:cxn modelId="{9D22F929-339A-844D-9885-66AB1512A8AB}" type="presParOf" srcId="{CBF254FA-D4E0-B74E-A18D-AE53AEBD67CD}" destId="{C225C079-1737-3742-99A0-0A7B593214FB}" srcOrd="16" destOrd="0" presId="urn:microsoft.com/office/officeart/2005/8/layout/process5"/>
    <dgm:cxn modelId="{8E9D851C-5056-C849-9EBF-A78085CCC5D8}" type="presParOf" srcId="{CBF254FA-D4E0-B74E-A18D-AE53AEBD67CD}" destId="{C8297064-9915-AB4E-A9CB-FFEA8FC197B9}" srcOrd="17" destOrd="0" presId="urn:microsoft.com/office/officeart/2005/8/layout/process5"/>
    <dgm:cxn modelId="{94895D36-40FD-1046-B05E-C751DB16DF6D}" type="presParOf" srcId="{C8297064-9915-AB4E-A9CB-FFEA8FC197B9}" destId="{EDC8E22C-F874-6448-9DE8-54F7348385E0}" srcOrd="0" destOrd="0" presId="urn:microsoft.com/office/officeart/2005/8/layout/process5"/>
    <dgm:cxn modelId="{AEDD76F6-F2A2-594E-A0EE-C6571AC46FF2}" type="presParOf" srcId="{CBF254FA-D4E0-B74E-A18D-AE53AEBD67CD}" destId="{098F0226-B690-1B45-B506-7C933BFB7998}" srcOrd="18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CC1B15F-2401-4D71-B7F3-CEEEB7204BCD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3194A46-2EE8-48C7-A793-738A91C52DED}">
      <dgm:prSet/>
      <dgm:spPr/>
      <dgm:t>
        <a:bodyPr/>
        <a:lstStyle/>
        <a:p>
          <a:r>
            <a:rPr lang="en-US" b="0" i="0"/>
            <a:t>Debugging the Model</a:t>
          </a:r>
          <a:endParaRPr lang="en-US"/>
        </a:p>
      </dgm:t>
    </dgm:pt>
    <dgm:pt modelId="{103AE3C7-B977-488F-BD33-6C606B81E2B0}" type="parTrans" cxnId="{98B58327-4C8E-4A49-8E54-BDB2FEF41AE9}">
      <dgm:prSet/>
      <dgm:spPr/>
      <dgm:t>
        <a:bodyPr/>
        <a:lstStyle/>
        <a:p>
          <a:endParaRPr lang="en-US"/>
        </a:p>
      </dgm:t>
    </dgm:pt>
    <dgm:pt modelId="{0E4DC467-821D-463E-84E3-7CB33FA33DAA}" type="sibTrans" cxnId="{98B58327-4C8E-4A49-8E54-BDB2FEF41AE9}">
      <dgm:prSet/>
      <dgm:spPr/>
      <dgm:t>
        <a:bodyPr/>
        <a:lstStyle/>
        <a:p>
          <a:endParaRPr lang="en-US"/>
        </a:p>
      </dgm:t>
    </dgm:pt>
    <dgm:pt modelId="{0A3BE803-7F08-44B4-8F57-764A475B0B4D}">
      <dgm:prSet/>
      <dgm:spPr/>
      <dgm:t>
        <a:bodyPr/>
        <a:lstStyle/>
        <a:p>
          <a:r>
            <a:rPr lang="en-US" b="0" i="0"/>
            <a:t>Improving the performance of the system</a:t>
          </a:r>
          <a:endParaRPr lang="en-US"/>
        </a:p>
      </dgm:t>
    </dgm:pt>
    <dgm:pt modelId="{963AF3DC-38D5-4018-B7EC-AF9439D8186A}" type="parTrans" cxnId="{19300D7D-DDAF-42B3-94A6-3AAFEC4D5972}">
      <dgm:prSet/>
      <dgm:spPr/>
      <dgm:t>
        <a:bodyPr/>
        <a:lstStyle/>
        <a:p>
          <a:endParaRPr lang="en-US"/>
        </a:p>
      </dgm:t>
    </dgm:pt>
    <dgm:pt modelId="{0B6071B8-9C2C-41A8-9A54-3B6211B36280}" type="sibTrans" cxnId="{19300D7D-DDAF-42B3-94A6-3AAFEC4D5972}">
      <dgm:prSet/>
      <dgm:spPr/>
      <dgm:t>
        <a:bodyPr/>
        <a:lstStyle/>
        <a:p>
          <a:endParaRPr lang="en-US"/>
        </a:p>
      </dgm:t>
    </dgm:pt>
    <dgm:pt modelId="{4F321679-97E5-4EB7-9DF2-728F392ADA0C}">
      <dgm:prSet/>
      <dgm:spPr/>
      <dgm:t>
        <a:bodyPr/>
        <a:lstStyle/>
        <a:p>
          <a:r>
            <a:rPr lang="en-US" b="0" i="0"/>
            <a:t>Creating and increasing trust and adoption</a:t>
          </a:r>
          <a:endParaRPr lang="en-US"/>
        </a:p>
      </dgm:t>
    </dgm:pt>
    <dgm:pt modelId="{E9AF83AE-CB9D-4D27-9783-1846317802C0}" type="parTrans" cxnId="{EA826A92-3342-4562-B1AD-78B9B1FDF28E}">
      <dgm:prSet/>
      <dgm:spPr/>
      <dgm:t>
        <a:bodyPr/>
        <a:lstStyle/>
        <a:p>
          <a:endParaRPr lang="en-US"/>
        </a:p>
      </dgm:t>
    </dgm:pt>
    <dgm:pt modelId="{5A6EC841-FC60-445E-84C0-2CDA1E06E7B5}" type="sibTrans" cxnId="{EA826A92-3342-4562-B1AD-78B9B1FDF28E}">
      <dgm:prSet/>
      <dgm:spPr/>
      <dgm:t>
        <a:bodyPr/>
        <a:lstStyle/>
        <a:p>
          <a:endParaRPr lang="en-US"/>
        </a:p>
      </dgm:t>
    </dgm:pt>
    <dgm:pt modelId="{B3264A1D-A59E-45C1-9380-2BC658B3959B}">
      <dgm:prSet/>
      <dgm:spPr/>
      <dgm:t>
        <a:bodyPr/>
        <a:lstStyle/>
        <a:p>
          <a:r>
            <a:rPr lang="en-US" b="0" i="0"/>
            <a:t>Selecting appropriate actions/interventions</a:t>
          </a:r>
          <a:endParaRPr lang="en-US"/>
        </a:p>
      </dgm:t>
    </dgm:pt>
    <dgm:pt modelId="{C644C079-6474-46E4-8BA0-46215A1AF136}" type="parTrans" cxnId="{02D0D8E6-F62D-4DB4-91A8-ABD636F0B55A}">
      <dgm:prSet/>
      <dgm:spPr/>
      <dgm:t>
        <a:bodyPr/>
        <a:lstStyle/>
        <a:p>
          <a:endParaRPr lang="en-US"/>
        </a:p>
      </dgm:t>
    </dgm:pt>
    <dgm:pt modelId="{2A76E98C-94F9-4F38-B56C-37157551DDCF}" type="sibTrans" cxnId="{02D0D8E6-F62D-4DB4-91A8-ABD636F0B55A}">
      <dgm:prSet/>
      <dgm:spPr/>
      <dgm:t>
        <a:bodyPr/>
        <a:lstStyle/>
        <a:p>
          <a:endParaRPr lang="en-US"/>
        </a:p>
      </dgm:t>
    </dgm:pt>
    <dgm:pt modelId="{8E20CFA6-2DE1-415C-A9C5-C4C73CE85E9B}">
      <dgm:prSet/>
      <dgm:spPr/>
      <dgm:t>
        <a:bodyPr/>
        <a:lstStyle/>
        <a:p>
          <a:r>
            <a:rPr lang="en-US" b="0" i="0"/>
            <a:t>Legal Recourse </a:t>
          </a:r>
          <a:endParaRPr lang="en-US"/>
        </a:p>
      </dgm:t>
    </dgm:pt>
    <dgm:pt modelId="{5EE5D230-00FA-445C-8BAF-DC9E02E8E7AD}" type="parTrans" cxnId="{C7FE1FD2-18D2-4AE4-8036-B5F6699CA218}">
      <dgm:prSet/>
      <dgm:spPr/>
      <dgm:t>
        <a:bodyPr/>
        <a:lstStyle/>
        <a:p>
          <a:endParaRPr lang="en-US"/>
        </a:p>
      </dgm:t>
    </dgm:pt>
    <dgm:pt modelId="{7A109293-5CE5-4D30-88EE-5F187AA13F0B}" type="sibTrans" cxnId="{C7FE1FD2-18D2-4AE4-8036-B5F6699CA218}">
      <dgm:prSet/>
      <dgm:spPr/>
      <dgm:t>
        <a:bodyPr/>
        <a:lstStyle/>
        <a:p>
          <a:endParaRPr lang="en-US"/>
        </a:p>
      </dgm:t>
    </dgm:pt>
    <dgm:pt modelId="{E8AEE07D-8DC7-4BAB-9133-D120CCE2798D}" type="pres">
      <dgm:prSet presAssocID="{BCC1B15F-2401-4D71-B7F3-CEEEB7204BCD}" presName="root" presStyleCnt="0">
        <dgm:presLayoutVars>
          <dgm:dir/>
          <dgm:resizeHandles val="exact"/>
        </dgm:presLayoutVars>
      </dgm:prSet>
      <dgm:spPr/>
    </dgm:pt>
    <dgm:pt modelId="{BABB7F58-7FF9-4861-921E-F0D3ECA5F9CB}" type="pres">
      <dgm:prSet presAssocID="{23194A46-2EE8-48C7-A793-738A91C52DED}" presName="compNode" presStyleCnt="0"/>
      <dgm:spPr/>
    </dgm:pt>
    <dgm:pt modelId="{BD30CE05-30B4-4AA2-A329-93E5A9BEB80D}" type="pres">
      <dgm:prSet presAssocID="{23194A46-2EE8-48C7-A793-738A91C52DED}" presName="bgRect" presStyleLbl="bgShp" presStyleIdx="0" presStyleCnt="5"/>
      <dgm:spPr/>
    </dgm:pt>
    <dgm:pt modelId="{8C9D2655-6EEB-493E-95AD-CBB5130E3C9A}" type="pres">
      <dgm:prSet presAssocID="{23194A46-2EE8-48C7-A793-738A91C52DED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ears"/>
        </a:ext>
      </dgm:extLst>
    </dgm:pt>
    <dgm:pt modelId="{BE07A383-4209-406A-AB38-8D7461D692B3}" type="pres">
      <dgm:prSet presAssocID="{23194A46-2EE8-48C7-A793-738A91C52DED}" presName="spaceRect" presStyleCnt="0"/>
      <dgm:spPr/>
    </dgm:pt>
    <dgm:pt modelId="{2533B704-BEE3-4A21-885B-E774B79C2C2C}" type="pres">
      <dgm:prSet presAssocID="{23194A46-2EE8-48C7-A793-738A91C52DED}" presName="parTx" presStyleLbl="revTx" presStyleIdx="0" presStyleCnt="5">
        <dgm:presLayoutVars>
          <dgm:chMax val="0"/>
          <dgm:chPref val="0"/>
        </dgm:presLayoutVars>
      </dgm:prSet>
      <dgm:spPr/>
    </dgm:pt>
    <dgm:pt modelId="{B52C4E29-6BA0-4CA0-BA72-7D946F18D54F}" type="pres">
      <dgm:prSet presAssocID="{0E4DC467-821D-463E-84E3-7CB33FA33DAA}" presName="sibTrans" presStyleCnt="0"/>
      <dgm:spPr/>
    </dgm:pt>
    <dgm:pt modelId="{8A20C1BA-0F8E-448C-AB78-015F013FD2E1}" type="pres">
      <dgm:prSet presAssocID="{0A3BE803-7F08-44B4-8F57-764A475B0B4D}" presName="compNode" presStyleCnt="0"/>
      <dgm:spPr/>
    </dgm:pt>
    <dgm:pt modelId="{75312BF4-984F-4C74-94CD-79B29958A9A0}" type="pres">
      <dgm:prSet presAssocID="{0A3BE803-7F08-44B4-8F57-764A475B0B4D}" presName="bgRect" presStyleLbl="bgShp" presStyleIdx="1" presStyleCnt="5"/>
      <dgm:spPr/>
    </dgm:pt>
    <dgm:pt modelId="{36769F8E-ED04-4EC3-9995-5E4D0839C476}" type="pres">
      <dgm:prSet presAssocID="{0A3BE803-7F08-44B4-8F57-764A475B0B4D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pward trend"/>
        </a:ext>
      </dgm:extLst>
    </dgm:pt>
    <dgm:pt modelId="{5AFB9BE9-C460-4C8B-9B29-74C07ED8F23E}" type="pres">
      <dgm:prSet presAssocID="{0A3BE803-7F08-44B4-8F57-764A475B0B4D}" presName="spaceRect" presStyleCnt="0"/>
      <dgm:spPr/>
    </dgm:pt>
    <dgm:pt modelId="{B00BA586-1864-4955-9FD5-2E081602D8D7}" type="pres">
      <dgm:prSet presAssocID="{0A3BE803-7F08-44B4-8F57-764A475B0B4D}" presName="parTx" presStyleLbl="revTx" presStyleIdx="1" presStyleCnt="5">
        <dgm:presLayoutVars>
          <dgm:chMax val="0"/>
          <dgm:chPref val="0"/>
        </dgm:presLayoutVars>
      </dgm:prSet>
      <dgm:spPr/>
    </dgm:pt>
    <dgm:pt modelId="{C9337A2D-DADB-49DF-A4B3-7EF121AAD063}" type="pres">
      <dgm:prSet presAssocID="{0B6071B8-9C2C-41A8-9A54-3B6211B36280}" presName="sibTrans" presStyleCnt="0"/>
      <dgm:spPr/>
    </dgm:pt>
    <dgm:pt modelId="{7F22110D-066B-4175-AC50-41EF7DC4D10B}" type="pres">
      <dgm:prSet presAssocID="{4F321679-97E5-4EB7-9DF2-728F392ADA0C}" presName="compNode" presStyleCnt="0"/>
      <dgm:spPr/>
    </dgm:pt>
    <dgm:pt modelId="{7AB4BA2F-5E82-4308-B4AF-47D871F19746}" type="pres">
      <dgm:prSet presAssocID="{4F321679-97E5-4EB7-9DF2-728F392ADA0C}" presName="bgRect" presStyleLbl="bgShp" presStyleIdx="2" presStyleCnt="5"/>
      <dgm:spPr/>
    </dgm:pt>
    <dgm:pt modelId="{B1E26981-B1DE-4892-90E1-660CC7FC4C2B}" type="pres">
      <dgm:prSet presAssocID="{4F321679-97E5-4EB7-9DF2-728F392ADA0C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1DEBDA33-9645-4FA3-A87C-867111D7CB29}" type="pres">
      <dgm:prSet presAssocID="{4F321679-97E5-4EB7-9DF2-728F392ADA0C}" presName="spaceRect" presStyleCnt="0"/>
      <dgm:spPr/>
    </dgm:pt>
    <dgm:pt modelId="{61459F1A-C44F-479A-AE11-82E91EEC9223}" type="pres">
      <dgm:prSet presAssocID="{4F321679-97E5-4EB7-9DF2-728F392ADA0C}" presName="parTx" presStyleLbl="revTx" presStyleIdx="2" presStyleCnt="5">
        <dgm:presLayoutVars>
          <dgm:chMax val="0"/>
          <dgm:chPref val="0"/>
        </dgm:presLayoutVars>
      </dgm:prSet>
      <dgm:spPr/>
    </dgm:pt>
    <dgm:pt modelId="{2047CDD6-56C7-4644-B0DD-6DE956F538F6}" type="pres">
      <dgm:prSet presAssocID="{5A6EC841-FC60-445E-84C0-2CDA1E06E7B5}" presName="sibTrans" presStyleCnt="0"/>
      <dgm:spPr/>
    </dgm:pt>
    <dgm:pt modelId="{F7C145FD-8802-490E-A5BB-8465CA297F94}" type="pres">
      <dgm:prSet presAssocID="{B3264A1D-A59E-45C1-9380-2BC658B3959B}" presName="compNode" presStyleCnt="0"/>
      <dgm:spPr/>
    </dgm:pt>
    <dgm:pt modelId="{19103B3D-778B-459B-B537-759D97E82451}" type="pres">
      <dgm:prSet presAssocID="{B3264A1D-A59E-45C1-9380-2BC658B3959B}" presName="bgRect" presStyleLbl="bgShp" presStyleIdx="3" presStyleCnt="5"/>
      <dgm:spPr/>
    </dgm:pt>
    <dgm:pt modelId="{D34844D1-D6B0-45BB-9370-25A144C6BAB0}" type="pres">
      <dgm:prSet presAssocID="{B3264A1D-A59E-45C1-9380-2BC658B3959B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BD9B6E99-D851-412B-9E1E-C53A29FCE0AC}" type="pres">
      <dgm:prSet presAssocID="{B3264A1D-A59E-45C1-9380-2BC658B3959B}" presName="spaceRect" presStyleCnt="0"/>
      <dgm:spPr/>
    </dgm:pt>
    <dgm:pt modelId="{6135E35E-6B2E-47B4-8E5D-A67754C44FC3}" type="pres">
      <dgm:prSet presAssocID="{B3264A1D-A59E-45C1-9380-2BC658B3959B}" presName="parTx" presStyleLbl="revTx" presStyleIdx="3" presStyleCnt="5">
        <dgm:presLayoutVars>
          <dgm:chMax val="0"/>
          <dgm:chPref val="0"/>
        </dgm:presLayoutVars>
      </dgm:prSet>
      <dgm:spPr/>
    </dgm:pt>
    <dgm:pt modelId="{C5BAA011-67B6-46BF-B9CD-44DADACE70C4}" type="pres">
      <dgm:prSet presAssocID="{2A76E98C-94F9-4F38-B56C-37157551DDCF}" presName="sibTrans" presStyleCnt="0"/>
      <dgm:spPr/>
    </dgm:pt>
    <dgm:pt modelId="{36147BF0-5707-4BA6-900D-7C05072382B6}" type="pres">
      <dgm:prSet presAssocID="{8E20CFA6-2DE1-415C-A9C5-C4C73CE85E9B}" presName="compNode" presStyleCnt="0"/>
      <dgm:spPr/>
    </dgm:pt>
    <dgm:pt modelId="{003A44AD-0087-4D7F-BB87-5AB717E886DE}" type="pres">
      <dgm:prSet presAssocID="{8E20CFA6-2DE1-415C-A9C5-C4C73CE85E9B}" presName="bgRect" presStyleLbl="bgShp" presStyleIdx="4" presStyleCnt="5"/>
      <dgm:spPr/>
    </dgm:pt>
    <dgm:pt modelId="{46580EE7-4FE6-44FA-9A58-C5171C7FCB9A}" type="pres">
      <dgm:prSet presAssocID="{8E20CFA6-2DE1-415C-A9C5-C4C73CE85E9B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avel"/>
        </a:ext>
      </dgm:extLst>
    </dgm:pt>
    <dgm:pt modelId="{0796A4A0-07A2-4EBA-9BCE-4F86F43F94BC}" type="pres">
      <dgm:prSet presAssocID="{8E20CFA6-2DE1-415C-A9C5-C4C73CE85E9B}" presName="spaceRect" presStyleCnt="0"/>
      <dgm:spPr/>
    </dgm:pt>
    <dgm:pt modelId="{B31302FA-0459-40FD-BB10-9D42F93ACA7E}" type="pres">
      <dgm:prSet presAssocID="{8E20CFA6-2DE1-415C-A9C5-C4C73CE85E9B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EEF0A222-ECD3-4BA2-9E67-188ACD1E0A11}" type="presOf" srcId="{8E20CFA6-2DE1-415C-A9C5-C4C73CE85E9B}" destId="{B31302FA-0459-40FD-BB10-9D42F93ACA7E}" srcOrd="0" destOrd="0" presId="urn:microsoft.com/office/officeart/2018/2/layout/IconVerticalSolidList"/>
    <dgm:cxn modelId="{98B58327-4C8E-4A49-8E54-BDB2FEF41AE9}" srcId="{BCC1B15F-2401-4D71-B7F3-CEEEB7204BCD}" destId="{23194A46-2EE8-48C7-A793-738A91C52DED}" srcOrd="0" destOrd="0" parTransId="{103AE3C7-B977-488F-BD33-6C606B81E2B0}" sibTransId="{0E4DC467-821D-463E-84E3-7CB33FA33DAA}"/>
    <dgm:cxn modelId="{201DB47A-2A43-42F2-9578-07AEDE1FC79E}" type="presOf" srcId="{0A3BE803-7F08-44B4-8F57-764A475B0B4D}" destId="{B00BA586-1864-4955-9FD5-2E081602D8D7}" srcOrd="0" destOrd="0" presId="urn:microsoft.com/office/officeart/2018/2/layout/IconVerticalSolidList"/>
    <dgm:cxn modelId="{19300D7D-DDAF-42B3-94A6-3AAFEC4D5972}" srcId="{BCC1B15F-2401-4D71-B7F3-CEEEB7204BCD}" destId="{0A3BE803-7F08-44B4-8F57-764A475B0B4D}" srcOrd="1" destOrd="0" parTransId="{963AF3DC-38D5-4018-B7EC-AF9439D8186A}" sibTransId="{0B6071B8-9C2C-41A8-9A54-3B6211B36280}"/>
    <dgm:cxn modelId="{5F3F2484-93DF-498C-9BB9-B51735A758C1}" type="presOf" srcId="{23194A46-2EE8-48C7-A793-738A91C52DED}" destId="{2533B704-BEE3-4A21-885B-E774B79C2C2C}" srcOrd="0" destOrd="0" presId="urn:microsoft.com/office/officeart/2018/2/layout/IconVerticalSolidList"/>
    <dgm:cxn modelId="{EA826A92-3342-4562-B1AD-78B9B1FDF28E}" srcId="{BCC1B15F-2401-4D71-B7F3-CEEEB7204BCD}" destId="{4F321679-97E5-4EB7-9DF2-728F392ADA0C}" srcOrd="2" destOrd="0" parTransId="{E9AF83AE-CB9D-4D27-9783-1846317802C0}" sibTransId="{5A6EC841-FC60-445E-84C0-2CDA1E06E7B5}"/>
    <dgm:cxn modelId="{F6FF42AC-749E-44DB-81D0-50C1EFEA177C}" type="presOf" srcId="{BCC1B15F-2401-4D71-B7F3-CEEEB7204BCD}" destId="{E8AEE07D-8DC7-4BAB-9133-D120CCE2798D}" srcOrd="0" destOrd="0" presId="urn:microsoft.com/office/officeart/2018/2/layout/IconVerticalSolidList"/>
    <dgm:cxn modelId="{320605C7-0812-48E7-AB0B-B780B5B76105}" type="presOf" srcId="{4F321679-97E5-4EB7-9DF2-728F392ADA0C}" destId="{61459F1A-C44F-479A-AE11-82E91EEC9223}" srcOrd="0" destOrd="0" presId="urn:microsoft.com/office/officeart/2018/2/layout/IconVerticalSolidList"/>
    <dgm:cxn modelId="{C7FE1FD2-18D2-4AE4-8036-B5F6699CA218}" srcId="{BCC1B15F-2401-4D71-B7F3-CEEEB7204BCD}" destId="{8E20CFA6-2DE1-415C-A9C5-C4C73CE85E9B}" srcOrd="4" destOrd="0" parTransId="{5EE5D230-00FA-445C-8BAF-DC9E02E8E7AD}" sibTransId="{7A109293-5CE5-4D30-88EE-5F187AA13F0B}"/>
    <dgm:cxn modelId="{02D0D8E6-F62D-4DB4-91A8-ABD636F0B55A}" srcId="{BCC1B15F-2401-4D71-B7F3-CEEEB7204BCD}" destId="{B3264A1D-A59E-45C1-9380-2BC658B3959B}" srcOrd="3" destOrd="0" parTransId="{C644C079-6474-46E4-8BA0-46215A1AF136}" sibTransId="{2A76E98C-94F9-4F38-B56C-37157551DDCF}"/>
    <dgm:cxn modelId="{0FA2C6F3-3366-4667-B18E-6F8786D00FAD}" type="presOf" srcId="{B3264A1D-A59E-45C1-9380-2BC658B3959B}" destId="{6135E35E-6B2E-47B4-8E5D-A67754C44FC3}" srcOrd="0" destOrd="0" presId="urn:microsoft.com/office/officeart/2018/2/layout/IconVerticalSolidList"/>
    <dgm:cxn modelId="{F12DA31A-324D-4D2C-98BB-1E34F89F86D7}" type="presParOf" srcId="{E8AEE07D-8DC7-4BAB-9133-D120CCE2798D}" destId="{BABB7F58-7FF9-4861-921E-F0D3ECA5F9CB}" srcOrd="0" destOrd="0" presId="urn:microsoft.com/office/officeart/2018/2/layout/IconVerticalSolidList"/>
    <dgm:cxn modelId="{EDCA429C-D95F-439F-9CEF-DEE148CC461E}" type="presParOf" srcId="{BABB7F58-7FF9-4861-921E-F0D3ECA5F9CB}" destId="{BD30CE05-30B4-4AA2-A329-93E5A9BEB80D}" srcOrd="0" destOrd="0" presId="urn:microsoft.com/office/officeart/2018/2/layout/IconVerticalSolidList"/>
    <dgm:cxn modelId="{B55F436C-228B-4CD7-81FC-F97AC4D2D172}" type="presParOf" srcId="{BABB7F58-7FF9-4861-921E-F0D3ECA5F9CB}" destId="{8C9D2655-6EEB-493E-95AD-CBB5130E3C9A}" srcOrd="1" destOrd="0" presId="urn:microsoft.com/office/officeart/2018/2/layout/IconVerticalSolidList"/>
    <dgm:cxn modelId="{DBB2EE50-F3FA-4FA8-9805-5B8A37724509}" type="presParOf" srcId="{BABB7F58-7FF9-4861-921E-F0D3ECA5F9CB}" destId="{BE07A383-4209-406A-AB38-8D7461D692B3}" srcOrd="2" destOrd="0" presId="urn:microsoft.com/office/officeart/2018/2/layout/IconVerticalSolidList"/>
    <dgm:cxn modelId="{E80418C7-5C4C-4300-AE47-69911ED54C98}" type="presParOf" srcId="{BABB7F58-7FF9-4861-921E-F0D3ECA5F9CB}" destId="{2533B704-BEE3-4A21-885B-E774B79C2C2C}" srcOrd="3" destOrd="0" presId="urn:microsoft.com/office/officeart/2018/2/layout/IconVerticalSolidList"/>
    <dgm:cxn modelId="{D0DDAF39-1EAB-4F30-852F-F6859B7652A0}" type="presParOf" srcId="{E8AEE07D-8DC7-4BAB-9133-D120CCE2798D}" destId="{B52C4E29-6BA0-4CA0-BA72-7D946F18D54F}" srcOrd="1" destOrd="0" presId="urn:microsoft.com/office/officeart/2018/2/layout/IconVerticalSolidList"/>
    <dgm:cxn modelId="{FA2463CB-B68F-4B33-8BAD-DFB5D65AE77E}" type="presParOf" srcId="{E8AEE07D-8DC7-4BAB-9133-D120CCE2798D}" destId="{8A20C1BA-0F8E-448C-AB78-015F013FD2E1}" srcOrd="2" destOrd="0" presId="urn:microsoft.com/office/officeart/2018/2/layout/IconVerticalSolidList"/>
    <dgm:cxn modelId="{77B14B1F-CD53-409B-BDF5-4C24EF6F4C03}" type="presParOf" srcId="{8A20C1BA-0F8E-448C-AB78-015F013FD2E1}" destId="{75312BF4-984F-4C74-94CD-79B29958A9A0}" srcOrd="0" destOrd="0" presId="urn:microsoft.com/office/officeart/2018/2/layout/IconVerticalSolidList"/>
    <dgm:cxn modelId="{9AA5EB87-3269-44E8-9D24-A3F37A252C03}" type="presParOf" srcId="{8A20C1BA-0F8E-448C-AB78-015F013FD2E1}" destId="{36769F8E-ED04-4EC3-9995-5E4D0839C476}" srcOrd="1" destOrd="0" presId="urn:microsoft.com/office/officeart/2018/2/layout/IconVerticalSolidList"/>
    <dgm:cxn modelId="{D21DF619-41D6-4251-BE6A-4A275F33883E}" type="presParOf" srcId="{8A20C1BA-0F8E-448C-AB78-015F013FD2E1}" destId="{5AFB9BE9-C460-4C8B-9B29-74C07ED8F23E}" srcOrd="2" destOrd="0" presId="urn:microsoft.com/office/officeart/2018/2/layout/IconVerticalSolidList"/>
    <dgm:cxn modelId="{B11CE3B8-E623-42DC-944F-D320E0AD73E1}" type="presParOf" srcId="{8A20C1BA-0F8E-448C-AB78-015F013FD2E1}" destId="{B00BA586-1864-4955-9FD5-2E081602D8D7}" srcOrd="3" destOrd="0" presId="urn:microsoft.com/office/officeart/2018/2/layout/IconVerticalSolidList"/>
    <dgm:cxn modelId="{E70E0EEC-D8FE-4DD2-8ACF-966FF9B878F5}" type="presParOf" srcId="{E8AEE07D-8DC7-4BAB-9133-D120CCE2798D}" destId="{C9337A2D-DADB-49DF-A4B3-7EF121AAD063}" srcOrd="3" destOrd="0" presId="urn:microsoft.com/office/officeart/2018/2/layout/IconVerticalSolidList"/>
    <dgm:cxn modelId="{1A68455C-CD50-4714-8097-59A6498EC934}" type="presParOf" srcId="{E8AEE07D-8DC7-4BAB-9133-D120CCE2798D}" destId="{7F22110D-066B-4175-AC50-41EF7DC4D10B}" srcOrd="4" destOrd="0" presId="urn:microsoft.com/office/officeart/2018/2/layout/IconVerticalSolidList"/>
    <dgm:cxn modelId="{0B7A3533-B9B8-4DFC-AD20-6AF9C1CE57B3}" type="presParOf" srcId="{7F22110D-066B-4175-AC50-41EF7DC4D10B}" destId="{7AB4BA2F-5E82-4308-B4AF-47D871F19746}" srcOrd="0" destOrd="0" presId="urn:microsoft.com/office/officeart/2018/2/layout/IconVerticalSolidList"/>
    <dgm:cxn modelId="{40BBE768-9705-4F27-A33A-4B399E637F64}" type="presParOf" srcId="{7F22110D-066B-4175-AC50-41EF7DC4D10B}" destId="{B1E26981-B1DE-4892-90E1-660CC7FC4C2B}" srcOrd="1" destOrd="0" presId="urn:microsoft.com/office/officeart/2018/2/layout/IconVerticalSolidList"/>
    <dgm:cxn modelId="{0D9A7361-1460-43D6-A30B-B0E926EB2EEC}" type="presParOf" srcId="{7F22110D-066B-4175-AC50-41EF7DC4D10B}" destId="{1DEBDA33-9645-4FA3-A87C-867111D7CB29}" srcOrd="2" destOrd="0" presId="urn:microsoft.com/office/officeart/2018/2/layout/IconVerticalSolidList"/>
    <dgm:cxn modelId="{86F83444-F20E-41C8-83F3-D456C31229B2}" type="presParOf" srcId="{7F22110D-066B-4175-AC50-41EF7DC4D10B}" destId="{61459F1A-C44F-479A-AE11-82E91EEC9223}" srcOrd="3" destOrd="0" presId="urn:microsoft.com/office/officeart/2018/2/layout/IconVerticalSolidList"/>
    <dgm:cxn modelId="{74BA07FC-9AEB-4AEE-B64F-15443C84ADCC}" type="presParOf" srcId="{E8AEE07D-8DC7-4BAB-9133-D120CCE2798D}" destId="{2047CDD6-56C7-4644-B0DD-6DE956F538F6}" srcOrd="5" destOrd="0" presId="urn:microsoft.com/office/officeart/2018/2/layout/IconVerticalSolidList"/>
    <dgm:cxn modelId="{106EA8DE-2961-4BF8-AFFC-F458769D1FC9}" type="presParOf" srcId="{E8AEE07D-8DC7-4BAB-9133-D120CCE2798D}" destId="{F7C145FD-8802-490E-A5BB-8465CA297F94}" srcOrd="6" destOrd="0" presId="urn:microsoft.com/office/officeart/2018/2/layout/IconVerticalSolidList"/>
    <dgm:cxn modelId="{6F0757D1-1EF4-43F0-AA0E-6F19D2E6C6AE}" type="presParOf" srcId="{F7C145FD-8802-490E-A5BB-8465CA297F94}" destId="{19103B3D-778B-459B-B537-759D97E82451}" srcOrd="0" destOrd="0" presId="urn:microsoft.com/office/officeart/2018/2/layout/IconVerticalSolidList"/>
    <dgm:cxn modelId="{9CE3978D-E154-48E2-8DC6-749AB488E250}" type="presParOf" srcId="{F7C145FD-8802-490E-A5BB-8465CA297F94}" destId="{D34844D1-D6B0-45BB-9370-25A144C6BAB0}" srcOrd="1" destOrd="0" presId="urn:microsoft.com/office/officeart/2018/2/layout/IconVerticalSolidList"/>
    <dgm:cxn modelId="{11B17CBA-DB6D-4C8C-BE18-B8020880C64D}" type="presParOf" srcId="{F7C145FD-8802-490E-A5BB-8465CA297F94}" destId="{BD9B6E99-D851-412B-9E1E-C53A29FCE0AC}" srcOrd="2" destOrd="0" presId="urn:microsoft.com/office/officeart/2018/2/layout/IconVerticalSolidList"/>
    <dgm:cxn modelId="{564A98F8-550A-440E-8FD7-DD40A97E01AA}" type="presParOf" srcId="{F7C145FD-8802-490E-A5BB-8465CA297F94}" destId="{6135E35E-6B2E-47B4-8E5D-A67754C44FC3}" srcOrd="3" destOrd="0" presId="urn:microsoft.com/office/officeart/2018/2/layout/IconVerticalSolidList"/>
    <dgm:cxn modelId="{E10972B0-FCB5-45AE-A7D4-619A13B76864}" type="presParOf" srcId="{E8AEE07D-8DC7-4BAB-9133-D120CCE2798D}" destId="{C5BAA011-67B6-46BF-B9CD-44DADACE70C4}" srcOrd="7" destOrd="0" presId="urn:microsoft.com/office/officeart/2018/2/layout/IconVerticalSolidList"/>
    <dgm:cxn modelId="{BE400C0F-983E-4E9A-9AFA-7A5B2B1BEF8B}" type="presParOf" srcId="{E8AEE07D-8DC7-4BAB-9133-D120CCE2798D}" destId="{36147BF0-5707-4BA6-900D-7C05072382B6}" srcOrd="8" destOrd="0" presId="urn:microsoft.com/office/officeart/2018/2/layout/IconVerticalSolidList"/>
    <dgm:cxn modelId="{3445627A-47E3-497B-9FA0-E2C681C44A9E}" type="presParOf" srcId="{36147BF0-5707-4BA6-900D-7C05072382B6}" destId="{003A44AD-0087-4D7F-BB87-5AB717E886DE}" srcOrd="0" destOrd="0" presId="urn:microsoft.com/office/officeart/2018/2/layout/IconVerticalSolidList"/>
    <dgm:cxn modelId="{6AA9AE24-AA58-4074-A755-91894D5EB7C2}" type="presParOf" srcId="{36147BF0-5707-4BA6-900D-7C05072382B6}" destId="{46580EE7-4FE6-44FA-9A58-C5171C7FCB9A}" srcOrd="1" destOrd="0" presId="urn:microsoft.com/office/officeart/2018/2/layout/IconVerticalSolidList"/>
    <dgm:cxn modelId="{5F138D24-7B49-455B-AE1C-3C05CB27F82C}" type="presParOf" srcId="{36147BF0-5707-4BA6-900D-7C05072382B6}" destId="{0796A4A0-07A2-4EBA-9BCE-4F86F43F94BC}" srcOrd="2" destOrd="0" presId="urn:microsoft.com/office/officeart/2018/2/layout/IconVerticalSolidList"/>
    <dgm:cxn modelId="{92F47622-A633-4D9B-BEBB-999A09167D29}" type="presParOf" srcId="{36147BF0-5707-4BA6-900D-7C05072382B6}" destId="{B31302FA-0459-40FD-BB10-9D42F93ACA7E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4D5E3D8-47D8-1A4C-9387-6DE60324DF6F}">
      <dsp:nvSpPr>
        <dsp:cNvPr id="0" name=""/>
        <dsp:cNvSpPr/>
      </dsp:nvSpPr>
      <dsp:spPr>
        <a:xfrm>
          <a:off x="5175" y="487487"/>
          <a:ext cx="2262701" cy="1357621"/>
        </a:xfrm>
        <a:prstGeom prst="roundRect">
          <a:avLst>
            <a:gd name="adj" fmla="val 10000"/>
          </a:avLst>
        </a:prstGeom>
        <a:solidFill>
          <a:schemeClr val="tx1">
            <a:lumMod val="65000"/>
            <a:lumOff val="3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Scope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Goals, Actions, Data, Analysis, Ethics</a:t>
          </a:r>
        </a:p>
      </dsp:txBody>
      <dsp:txXfrm>
        <a:off x="44938" y="527250"/>
        <a:ext cx="2183175" cy="1278095"/>
      </dsp:txXfrm>
    </dsp:sp>
    <dsp:sp modelId="{A58869D2-B78E-DD40-ACB3-9F052F33CBCE}">
      <dsp:nvSpPr>
        <dsp:cNvPr id="0" name=""/>
        <dsp:cNvSpPr/>
      </dsp:nvSpPr>
      <dsp:spPr>
        <a:xfrm>
          <a:off x="2466994" y="885723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bg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2466994" y="997953"/>
        <a:ext cx="335784" cy="336690"/>
      </dsp:txXfrm>
    </dsp:sp>
    <dsp:sp modelId="{C234DD4B-5CB7-E549-AD0E-83532D584FCF}">
      <dsp:nvSpPr>
        <dsp:cNvPr id="0" name=""/>
        <dsp:cNvSpPr/>
      </dsp:nvSpPr>
      <dsp:spPr>
        <a:xfrm>
          <a:off x="3172957" y="487487"/>
          <a:ext cx="2262701" cy="135762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Data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Get Data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Store Data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Link Data</a:t>
          </a:r>
        </a:p>
      </dsp:txBody>
      <dsp:txXfrm>
        <a:off x="3212720" y="527250"/>
        <a:ext cx="2183175" cy="1278095"/>
      </dsp:txXfrm>
    </dsp:sp>
    <dsp:sp modelId="{16C02E65-2210-C24E-8692-38A2A70EC148}">
      <dsp:nvSpPr>
        <dsp:cNvPr id="0" name=""/>
        <dsp:cNvSpPr/>
      </dsp:nvSpPr>
      <dsp:spPr>
        <a:xfrm>
          <a:off x="5634777" y="885723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5634777" y="997953"/>
        <a:ext cx="335784" cy="336690"/>
      </dsp:txXfrm>
    </dsp:sp>
    <dsp:sp modelId="{FBF1C564-B2B8-4C41-BE63-B8171F8EB76E}">
      <dsp:nvSpPr>
        <dsp:cNvPr id="0" name=""/>
        <dsp:cNvSpPr/>
      </dsp:nvSpPr>
      <dsp:spPr>
        <a:xfrm>
          <a:off x="6340740" y="487487"/>
          <a:ext cx="2262701" cy="1357621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Exploration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Entities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temporal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Spatial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…</a:t>
          </a:r>
        </a:p>
      </dsp:txBody>
      <dsp:txXfrm>
        <a:off x="6380503" y="527250"/>
        <a:ext cx="2183175" cy="1278095"/>
      </dsp:txXfrm>
    </dsp:sp>
    <dsp:sp modelId="{680472FB-1DED-B043-9C18-8E9AFCBED6E9}">
      <dsp:nvSpPr>
        <dsp:cNvPr id="0" name=""/>
        <dsp:cNvSpPr/>
      </dsp:nvSpPr>
      <dsp:spPr>
        <a:xfrm>
          <a:off x="8802559" y="885723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8802559" y="997953"/>
        <a:ext cx="335784" cy="336690"/>
      </dsp:txXfrm>
    </dsp:sp>
    <dsp:sp modelId="{CC8F3904-974E-2647-9B88-B6062079D1ED}">
      <dsp:nvSpPr>
        <dsp:cNvPr id="0" name=""/>
        <dsp:cNvSpPr/>
      </dsp:nvSpPr>
      <dsp:spPr>
        <a:xfrm>
          <a:off x="9508522" y="487487"/>
          <a:ext cx="2262701" cy="1357621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Modeling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Rows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Labels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Features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Models</a:t>
          </a:r>
        </a:p>
      </dsp:txBody>
      <dsp:txXfrm>
        <a:off x="9548285" y="527250"/>
        <a:ext cx="2183175" cy="1278095"/>
      </dsp:txXfrm>
    </dsp:sp>
    <dsp:sp modelId="{5383FDA3-64FA-604A-8CAF-995772572DB0}">
      <dsp:nvSpPr>
        <dsp:cNvPr id="0" name=""/>
        <dsp:cNvSpPr/>
      </dsp:nvSpPr>
      <dsp:spPr>
        <a:xfrm rot="5400000">
          <a:off x="10400027" y="2003497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-5400000">
        <a:off x="10471528" y="2044226"/>
        <a:ext cx="336690" cy="335784"/>
      </dsp:txXfrm>
    </dsp:sp>
    <dsp:sp modelId="{F11F753D-D453-BC4F-BACE-C4F8A11ECEA5}">
      <dsp:nvSpPr>
        <dsp:cNvPr id="0" name=""/>
        <dsp:cNvSpPr/>
      </dsp:nvSpPr>
      <dsp:spPr>
        <a:xfrm>
          <a:off x="9508522" y="2750189"/>
          <a:ext cx="2262701" cy="1357621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Model Selection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Train-Test Splits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Performance Metrics</a:t>
          </a:r>
        </a:p>
      </dsp:txBody>
      <dsp:txXfrm>
        <a:off x="9548285" y="2789952"/>
        <a:ext cx="2183175" cy="1278095"/>
      </dsp:txXfrm>
    </dsp:sp>
    <dsp:sp modelId="{F8E19199-589F-1946-8222-73EA4584121E}">
      <dsp:nvSpPr>
        <dsp:cNvPr id="0" name=""/>
        <dsp:cNvSpPr/>
      </dsp:nvSpPr>
      <dsp:spPr>
        <a:xfrm rot="10800000">
          <a:off x="8829712" y="3148424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rgbClr val="00B0F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10800000">
        <a:off x="8973620" y="3260654"/>
        <a:ext cx="335784" cy="336690"/>
      </dsp:txXfrm>
    </dsp:sp>
    <dsp:sp modelId="{529FCC09-4687-E147-80E8-2EB7609DC9CF}">
      <dsp:nvSpPr>
        <dsp:cNvPr id="0" name=""/>
        <dsp:cNvSpPr/>
      </dsp:nvSpPr>
      <dsp:spPr>
        <a:xfrm>
          <a:off x="6340740" y="2750189"/>
          <a:ext cx="2262701" cy="1357621"/>
        </a:xfrm>
        <a:prstGeom prst="roundRect">
          <a:avLst>
            <a:gd name="adj" fmla="val 10000"/>
          </a:avLst>
        </a:prstGeom>
        <a:solidFill>
          <a:schemeClr val="tx1">
            <a:lumMod val="65000"/>
            <a:lumOff val="3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Model Interpretation</a:t>
          </a:r>
        </a:p>
      </dsp:txBody>
      <dsp:txXfrm>
        <a:off x="6380503" y="2789952"/>
        <a:ext cx="2183175" cy="1278095"/>
      </dsp:txXfrm>
    </dsp:sp>
    <dsp:sp modelId="{5381123D-2C93-3241-8E06-B77D04CAE8EC}">
      <dsp:nvSpPr>
        <dsp:cNvPr id="0" name=""/>
        <dsp:cNvSpPr/>
      </dsp:nvSpPr>
      <dsp:spPr>
        <a:xfrm rot="10800000">
          <a:off x="5661929" y="3148424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bg2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10800000">
        <a:off x="5805837" y="3260654"/>
        <a:ext cx="335784" cy="336690"/>
      </dsp:txXfrm>
    </dsp:sp>
    <dsp:sp modelId="{1850AAD1-4903-FE47-A71D-0B73E666CD99}">
      <dsp:nvSpPr>
        <dsp:cNvPr id="0" name=""/>
        <dsp:cNvSpPr/>
      </dsp:nvSpPr>
      <dsp:spPr>
        <a:xfrm>
          <a:off x="3172957" y="2750189"/>
          <a:ext cx="2262701" cy="135762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Dealing with Bias and Fairness</a:t>
          </a:r>
        </a:p>
      </dsp:txBody>
      <dsp:txXfrm>
        <a:off x="3212720" y="2789952"/>
        <a:ext cx="2183175" cy="1278095"/>
      </dsp:txXfrm>
    </dsp:sp>
    <dsp:sp modelId="{D7CE2DAE-ABF0-9641-AE1A-0DB79AEBD84A}">
      <dsp:nvSpPr>
        <dsp:cNvPr id="0" name=""/>
        <dsp:cNvSpPr/>
      </dsp:nvSpPr>
      <dsp:spPr>
        <a:xfrm rot="10800000">
          <a:off x="2494147" y="3148424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10800000">
        <a:off x="2638055" y="3260654"/>
        <a:ext cx="335784" cy="336690"/>
      </dsp:txXfrm>
    </dsp:sp>
    <dsp:sp modelId="{0538887E-FF31-324E-B401-E87E44AFF0AA}">
      <dsp:nvSpPr>
        <dsp:cNvPr id="0" name=""/>
        <dsp:cNvSpPr/>
      </dsp:nvSpPr>
      <dsp:spPr>
        <a:xfrm>
          <a:off x="5175" y="2750189"/>
          <a:ext cx="2262701" cy="1357621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Field Trial Design</a:t>
          </a:r>
        </a:p>
      </dsp:txBody>
      <dsp:txXfrm>
        <a:off x="44938" y="2789952"/>
        <a:ext cx="2183175" cy="1278095"/>
      </dsp:txXfrm>
    </dsp:sp>
    <dsp:sp modelId="{92EB25B1-D4AE-754E-BD44-115E26D1FF80}">
      <dsp:nvSpPr>
        <dsp:cNvPr id="0" name=""/>
        <dsp:cNvSpPr/>
      </dsp:nvSpPr>
      <dsp:spPr>
        <a:xfrm rot="5400000">
          <a:off x="896679" y="4266199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 rot="-5400000">
        <a:off x="968180" y="4306928"/>
        <a:ext cx="336690" cy="335784"/>
      </dsp:txXfrm>
    </dsp:sp>
    <dsp:sp modelId="{C225C079-1737-3742-99A0-0A7B593214FB}">
      <dsp:nvSpPr>
        <dsp:cNvPr id="0" name=""/>
        <dsp:cNvSpPr/>
      </dsp:nvSpPr>
      <dsp:spPr>
        <a:xfrm>
          <a:off x="5175" y="5012891"/>
          <a:ext cx="2262701" cy="1357621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Deployment</a:t>
          </a:r>
        </a:p>
      </dsp:txBody>
      <dsp:txXfrm>
        <a:off x="44938" y="5052654"/>
        <a:ext cx="2183175" cy="1278095"/>
      </dsp:txXfrm>
    </dsp:sp>
    <dsp:sp modelId="{C8297064-9915-AB4E-A9CB-FFEA8FC197B9}">
      <dsp:nvSpPr>
        <dsp:cNvPr id="0" name=""/>
        <dsp:cNvSpPr/>
      </dsp:nvSpPr>
      <dsp:spPr>
        <a:xfrm>
          <a:off x="2466994" y="5411126"/>
          <a:ext cx="479692" cy="5611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2466994" y="5523356"/>
        <a:ext cx="335784" cy="336690"/>
      </dsp:txXfrm>
    </dsp:sp>
    <dsp:sp modelId="{098F0226-B690-1B45-B506-7C933BFB7998}">
      <dsp:nvSpPr>
        <dsp:cNvPr id="0" name=""/>
        <dsp:cNvSpPr/>
      </dsp:nvSpPr>
      <dsp:spPr>
        <a:xfrm>
          <a:off x="3172957" y="5012891"/>
          <a:ext cx="2262701" cy="1357621"/>
        </a:xfrm>
        <a:prstGeom prst="roundRect">
          <a:avLst>
            <a:gd name="adj" fmla="val 10000"/>
          </a:avLst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Monitoring</a:t>
          </a:r>
        </a:p>
      </dsp:txBody>
      <dsp:txXfrm>
        <a:off x="3212720" y="5052654"/>
        <a:ext cx="2183175" cy="127809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30CE05-30B4-4AA2-A329-93E5A9BEB80D}">
      <dsp:nvSpPr>
        <dsp:cNvPr id="0" name=""/>
        <dsp:cNvSpPr/>
      </dsp:nvSpPr>
      <dsp:spPr>
        <a:xfrm>
          <a:off x="0" y="3400"/>
          <a:ext cx="11360700" cy="72429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9D2655-6EEB-493E-95AD-CBB5130E3C9A}">
      <dsp:nvSpPr>
        <dsp:cNvPr id="0" name=""/>
        <dsp:cNvSpPr/>
      </dsp:nvSpPr>
      <dsp:spPr>
        <a:xfrm>
          <a:off x="219097" y="166365"/>
          <a:ext cx="398359" cy="39835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33B704-BEE3-4A21-885B-E774B79C2C2C}">
      <dsp:nvSpPr>
        <dsp:cNvPr id="0" name=""/>
        <dsp:cNvSpPr/>
      </dsp:nvSpPr>
      <dsp:spPr>
        <a:xfrm>
          <a:off x="836555" y="3400"/>
          <a:ext cx="10524144" cy="7242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654" tIns="76654" rIns="76654" bIns="76654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0" i="0" kern="1200"/>
            <a:t>Debugging the Model</a:t>
          </a:r>
          <a:endParaRPr lang="en-US" sz="1900" kern="1200"/>
        </a:p>
      </dsp:txBody>
      <dsp:txXfrm>
        <a:off x="836555" y="3400"/>
        <a:ext cx="10524144" cy="724290"/>
      </dsp:txXfrm>
    </dsp:sp>
    <dsp:sp modelId="{75312BF4-984F-4C74-94CD-79B29958A9A0}">
      <dsp:nvSpPr>
        <dsp:cNvPr id="0" name=""/>
        <dsp:cNvSpPr/>
      </dsp:nvSpPr>
      <dsp:spPr>
        <a:xfrm>
          <a:off x="0" y="908763"/>
          <a:ext cx="11360700" cy="72429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769F8E-ED04-4EC3-9995-5E4D0839C476}">
      <dsp:nvSpPr>
        <dsp:cNvPr id="0" name=""/>
        <dsp:cNvSpPr/>
      </dsp:nvSpPr>
      <dsp:spPr>
        <a:xfrm>
          <a:off x="219097" y="1071728"/>
          <a:ext cx="398359" cy="39835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0BA586-1864-4955-9FD5-2E081602D8D7}">
      <dsp:nvSpPr>
        <dsp:cNvPr id="0" name=""/>
        <dsp:cNvSpPr/>
      </dsp:nvSpPr>
      <dsp:spPr>
        <a:xfrm>
          <a:off x="836555" y="908763"/>
          <a:ext cx="10524144" cy="7242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654" tIns="76654" rIns="76654" bIns="76654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0" i="0" kern="1200"/>
            <a:t>Improving the performance of the system</a:t>
          </a:r>
          <a:endParaRPr lang="en-US" sz="1900" kern="1200"/>
        </a:p>
      </dsp:txBody>
      <dsp:txXfrm>
        <a:off x="836555" y="908763"/>
        <a:ext cx="10524144" cy="724290"/>
      </dsp:txXfrm>
    </dsp:sp>
    <dsp:sp modelId="{7AB4BA2F-5E82-4308-B4AF-47D871F19746}">
      <dsp:nvSpPr>
        <dsp:cNvPr id="0" name=""/>
        <dsp:cNvSpPr/>
      </dsp:nvSpPr>
      <dsp:spPr>
        <a:xfrm>
          <a:off x="0" y="1814126"/>
          <a:ext cx="11360700" cy="72429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E26981-B1DE-4892-90E1-660CC7FC4C2B}">
      <dsp:nvSpPr>
        <dsp:cNvPr id="0" name=""/>
        <dsp:cNvSpPr/>
      </dsp:nvSpPr>
      <dsp:spPr>
        <a:xfrm>
          <a:off x="219097" y="1977092"/>
          <a:ext cx="398359" cy="39835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459F1A-C44F-479A-AE11-82E91EEC9223}">
      <dsp:nvSpPr>
        <dsp:cNvPr id="0" name=""/>
        <dsp:cNvSpPr/>
      </dsp:nvSpPr>
      <dsp:spPr>
        <a:xfrm>
          <a:off x="836555" y="1814126"/>
          <a:ext cx="10524144" cy="7242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654" tIns="76654" rIns="76654" bIns="76654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0" i="0" kern="1200"/>
            <a:t>Creating and increasing trust and adoption</a:t>
          </a:r>
          <a:endParaRPr lang="en-US" sz="1900" kern="1200"/>
        </a:p>
      </dsp:txBody>
      <dsp:txXfrm>
        <a:off x="836555" y="1814126"/>
        <a:ext cx="10524144" cy="724290"/>
      </dsp:txXfrm>
    </dsp:sp>
    <dsp:sp modelId="{19103B3D-778B-459B-B537-759D97E82451}">
      <dsp:nvSpPr>
        <dsp:cNvPr id="0" name=""/>
        <dsp:cNvSpPr/>
      </dsp:nvSpPr>
      <dsp:spPr>
        <a:xfrm>
          <a:off x="0" y="2719489"/>
          <a:ext cx="11360700" cy="72429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4844D1-D6B0-45BB-9370-25A144C6BAB0}">
      <dsp:nvSpPr>
        <dsp:cNvPr id="0" name=""/>
        <dsp:cNvSpPr/>
      </dsp:nvSpPr>
      <dsp:spPr>
        <a:xfrm>
          <a:off x="219097" y="2882455"/>
          <a:ext cx="398359" cy="398359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135E35E-6B2E-47B4-8E5D-A67754C44FC3}">
      <dsp:nvSpPr>
        <dsp:cNvPr id="0" name=""/>
        <dsp:cNvSpPr/>
      </dsp:nvSpPr>
      <dsp:spPr>
        <a:xfrm>
          <a:off x="836555" y="2719489"/>
          <a:ext cx="10524144" cy="7242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654" tIns="76654" rIns="76654" bIns="76654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0" i="0" kern="1200"/>
            <a:t>Selecting appropriate actions/interventions</a:t>
          </a:r>
          <a:endParaRPr lang="en-US" sz="1900" kern="1200"/>
        </a:p>
      </dsp:txBody>
      <dsp:txXfrm>
        <a:off x="836555" y="2719489"/>
        <a:ext cx="10524144" cy="724290"/>
      </dsp:txXfrm>
    </dsp:sp>
    <dsp:sp modelId="{003A44AD-0087-4D7F-BB87-5AB717E886DE}">
      <dsp:nvSpPr>
        <dsp:cNvPr id="0" name=""/>
        <dsp:cNvSpPr/>
      </dsp:nvSpPr>
      <dsp:spPr>
        <a:xfrm>
          <a:off x="0" y="3624853"/>
          <a:ext cx="11360700" cy="724290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6580EE7-4FE6-44FA-9A58-C5171C7FCB9A}">
      <dsp:nvSpPr>
        <dsp:cNvPr id="0" name=""/>
        <dsp:cNvSpPr/>
      </dsp:nvSpPr>
      <dsp:spPr>
        <a:xfrm>
          <a:off x="219097" y="3787818"/>
          <a:ext cx="398359" cy="398359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31302FA-0459-40FD-BB10-9D42F93ACA7E}">
      <dsp:nvSpPr>
        <dsp:cNvPr id="0" name=""/>
        <dsp:cNvSpPr/>
      </dsp:nvSpPr>
      <dsp:spPr>
        <a:xfrm>
          <a:off x="836555" y="3624853"/>
          <a:ext cx="10524144" cy="7242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654" tIns="76654" rIns="76654" bIns="76654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0" i="0" kern="1200"/>
            <a:t>Legal Recourse </a:t>
          </a:r>
          <a:endParaRPr lang="en-US" sz="1900" kern="1200"/>
        </a:p>
      </dsp:txBody>
      <dsp:txXfrm>
        <a:off x="836555" y="3624853"/>
        <a:ext cx="10524144" cy="7242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9" name="Google Shape;3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" name="Google Shape;64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71c82016f7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g71c82016f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71c82016f7_0_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1" name="Google Shape;81;g71c82016f7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71c382910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71c382910d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g71c382910d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226420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71c382910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71c382910d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g71c382910d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17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3" name="Google Shape;163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599119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0339759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72001f471e_0_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g72001f471e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72001f471e_0_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g72001f471e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g6dad9273e7_0_4"/>
          <p:cNvSpPr txBox="1">
            <a:spLocks noGrp="1"/>
          </p:cNvSpPr>
          <p:nvPr>
            <p:ph type="ctrTitle"/>
          </p:nvPr>
        </p:nvSpPr>
        <p:spPr>
          <a:xfrm>
            <a:off x="415611" y="992767"/>
            <a:ext cx="11360700" cy="27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>
            <a:endParaRPr/>
          </a:p>
        </p:txBody>
      </p:sp>
      <p:sp>
        <p:nvSpPr>
          <p:cNvPr id="15" name="Google Shape;15;g6dad9273e7_0_4"/>
          <p:cNvSpPr txBox="1">
            <a:spLocks noGrp="1"/>
          </p:cNvSpPr>
          <p:nvPr>
            <p:ph type="subTitle" idx="1"/>
          </p:nvPr>
        </p:nvSpPr>
        <p:spPr>
          <a:xfrm>
            <a:off x="415600" y="3778833"/>
            <a:ext cx="11360700" cy="10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>
            <a:endParaRPr/>
          </a:p>
        </p:txBody>
      </p:sp>
      <p:sp>
        <p:nvSpPr>
          <p:cNvPr id="16" name="Google Shape;16;g6dad9273e7_0_4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g6dad9273e7_0_11"/>
          <p:cNvSpPr txBox="1">
            <a:spLocks noGrp="1"/>
          </p:cNvSpPr>
          <p:nvPr>
            <p:ph type="title"/>
          </p:nvPr>
        </p:nvSpPr>
        <p:spPr>
          <a:xfrm>
            <a:off x="415600" y="86563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None/>
              <a:defRPr>
                <a:solidFill>
                  <a:srgbClr val="FFFFFF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g6dad9273e7_0_1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Char char="●"/>
              <a:defRPr>
                <a:solidFill>
                  <a:srgbClr val="434343"/>
                </a:solidFill>
              </a:defRPr>
            </a:lvl1pPr>
            <a:lvl2pPr marL="914400" lvl="1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○"/>
              <a:defRPr>
                <a:solidFill>
                  <a:srgbClr val="434343"/>
                </a:solidFill>
              </a:defRPr>
            </a:lvl2pPr>
            <a:lvl3pPr marL="1371600" lvl="2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■"/>
              <a:defRPr>
                <a:solidFill>
                  <a:srgbClr val="434343"/>
                </a:solidFill>
              </a:defRPr>
            </a:lvl3pPr>
            <a:lvl4pPr marL="1828800" lvl="3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●"/>
              <a:defRPr>
                <a:solidFill>
                  <a:srgbClr val="434343"/>
                </a:solidFill>
              </a:defRPr>
            </a:lvl4pPr>
            <a:lvl5pPr marL="2286000" lvl="4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○"/>
              <a:defRPr>
                <a:solidFill>
                  <a:srgbClr val="434343"/>
                </a:solidFill>
              </a:defRPr>
            </a:lvl5pPr>
            <a:lvl6pPr marL="2743200" lvl="5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■"/>
              <a:defRPr>
                <a:solidFill>
                  <a:srgbClr val="434343"/>
                </a:solidFill>
              </a:defRPr>
            </a:lvl6pPr>
            <a:lvl7pPr marL="3200400" lvl="6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●"/>
              <a:defRPr>
                <a:solidFill>
                  <a:srgbClr val="434343"/>
                </a:solidFill>
              </a:defRPr>
            </a:lvl7pPr>
            <a:lvl8pPr marL="3657600" lvl="7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rgbClr val="434343"/>
              </a:buClr>
              <a:buSzPts val="1900"/>
              <a:buChar char="○"/>
              <a:defRPr>
                <a:solidFill>
                  <a:srgbClr val="434343"/>
                </a:solidFill>
              </a:defRPr>
            </a:lvl8pPr>
            <a:lvl9pPr marL="4114800" lvl="8" indent="-34925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rgbClr val="434343"/>
              </a:buClr>
              <a:buSzPts val="1900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  <p:sp>
        <p:nvSpPr>
          <p:cNvPr id="20" name="Google Shape;20;g6dad9273e7_0_11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1" name="Google Shape;21;g6dad9273e7_0_11"/>
          <p:cNvSpPr/>
          <p:nvPr/>
        </p:nvSpPr>
        <p:spPr>
          <a:xfrm>
            <a:off x="-14200" y="-36767"/>
            <a:ext cx="12220500" cy="1010161"/>
          </a:xfrm>
          <a:prstGeom prst="rect">
            <a:avLst/>
          </a:prstGeom>
          <a:solidFill>
            <a:srgbClr val="A61C00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g6dad9273e7_0_8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24" name="Google Shape;24;g6dad9273e7_0_8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g6dad9273e7_0_1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g6dad9273e7_0_16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53331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28" name="Google Shape;28;g6dad9273e7_0_16"/>
          <p:cNvSpPr txBox="1">
            <a:spLocks noGrp="1"/>
          </p:cNvSpPr>
          <p:nvPr>
            <p:ph type="body" idx="2"/>
          </p:nvPr>
        </p:nvSpPr>
        <p:spPr>
          <a:xfrm>
            <a:off x="6443200" y="1536633"/>
            <a:ext cx="53331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marL="914400" lvl="1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29" name="Google Shape;29;g6dad9273e7_0_16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g6dad9273e7_0_46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34"/>
          <p:cNvSpPr txBox="1">
            <a:spLocks noGrp="1"/>
          </p:cNvSpPr>
          <p:nvPr>
            <p:ph type="body" idx="1"/>
          </p:nvPr>
        </p:nvSpPr>
        <p:spPr>
          <a:xfrm>
            <a:off x="297706" y="1353806"/>
            <a:ext cx="11666363" cy="4954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lvl="0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1pPr>
            <a:lvl2pPr marL="914400" lvl="1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l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l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SzPts val="1900"/>
              <a:buChar char="■"/>
              <a:defRPr/>
            </a:lvl9pPr>
          </a:lstStyle>
          <a:p>
            <a:endParaRPr/>
          </a:p>
        </p:txBody>
      </p:sp>
      <p:sp>
        <p:nvSpPr>
          <p:cNvPr id="34" name="Google Shape;34;p34"/>
          <p:cNvSpPr/>
          <p:nvPr/>
        </p:nvSpPr>
        <p:spPr>
          <a:xfrm>
            <a:off x="0" y="6434064"/>
            <a:ext cx="12192000" cy="423936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67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Rayid Ghani															@rayidghani				</a:t>
            </a: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" name="Google Shape;35;p34"/>
          <p:cNvSpPr/>
          <p:nvPr/>
        </p:nvSpPr>
        <p:spPr>
          <a:xfrm>
            <a:off x="0" y="1"/>
            <a:ext cx="12192000" cy="1206639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67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36;p34"/>
          <p:cNvSpPr txBox="1">
            <a:spLocks noGrp="1"/>
          </p:cNvSpPr>
          <p:nvPr>
            <p:ph type="title"/>
          </p:nvPr>
        </p:nvSpPr>
        <p:spPr>
          <a:xfrm>
            <a:off x="0" y="23412"/>
            <a:ext cx="12192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>
                <a:solidFill>
                  <a:srgbClr val="F2F2F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g6dad9273e7_0_0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None/>
              <a:defRPr sz="37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g6dad9273e7_0_0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>
            <a:lvl1pPr marL="457200" marR="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Char char="●"/>
              <a:defRPr sz="2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●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●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Clr>
                <a:schemeClr val="dk2"/>
              </a:buClr>
              <a:buSzPts val="1900"/>
              <a:buFont typeface="Arial"/>
              <a:buChar char="○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9250" algn="l" rtl="0">
              <a:lnSpc>
                <a:spcPct val="115000"/>
              </a:lnSpc>
              <a:spcBef>
                <a:spcPts val="2100"/>
              </a:spcBef>
              <a:spcAft>
                <a:spcPts val="2100"/>
              </a:spcAft>
              <a:buClr>
                <a:schemeClr val="dk2"/>
              </a:buClr>
              <a:buSzPts val="1900"/>
              <a:buFont typeface="Arial"/>
              <a:buChar char="■"/>
              <a:defRPr sz="1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g6dad9273e7_0_0"/>
          <p:cNvSpPr txBox="1">
            <a:spLocks noGrp="1"/>
          </p:cNvSpPr>
          <p:nvPr>
            <p:ph type="sldNum" idx="12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presentation/d/1lZXUMAAiaVqxoCVs4DmcAVvjSl0uCsHZSBf_nmAdQoE/edit#slide=id.p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users.cs.duke.edu/~cynthia/papers.html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people.dbmi.columbia.edu/noemie/papers/15kdd.pdf" TargetMode="Externa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people.dbmi.columbia.edu/noemie/papers/15kdd.pdf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"/>
          <p:cNvSpPr txBox="1"/>
          <p:nvPr/>
        </p:nvSpPr>
        <p:spPr>
          <a:xfrm>
            <a:off x="0" y="1014225"/>
            <a:ext cx="12192000" cy="23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Interpretability: 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Understanding ML Models and their Predictions </a:t>
            </a:r>
            <a:endParaRPr sz="3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42;p1"/>
          <p:cNvSpPr txBox="1"/>
          <p:nvPr/>
        </p:nvSpPr>
        <p:spPr>
          <a:xfrm>
            <a:off x="0" y="3429513"/>
            <a:ext cx="121920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2800" b="0" i="0" u="none" strike="noStrike" cap="none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Rayid Ghani</a:t>
            </a:r>
            <a:endParaRPr sz="2800" b="0" i="0" u="none" strike="noStrike" cap="none" dirty="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3" name="Google Shape;43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99638" y="4968362"/>
            <a:ext cx="5192713" cy="18134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CF2A94-A63F-6149-AA28-2E35B60E3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8E902576-68A9-6E48-B0FE-5B1889953DC8}"/>
              </a:ext>
            </a:extLst>
          </p:cNvPr>
          <p:cNvGraphicFramePr/>
          <p:nvPr/>
        </p:nvGraphicFramePr>
        <p:xfrm>
          <a:off x="180467" y="0"/>
          <a:ext cx="117764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angle 3">
            <a:extLst>
              <a:ext uri="{FF2B5EF4-FFF2-40B4-BE49-F238E27FC236}">
                <a16:creationId xmlns:a16="http://schemas.microsoft.com/office/drawing/2014/main" id="{E2C99BF2-C81A-5246-89D3-E49BCDCAD699}"/>
              </a:ext>
            </a:extLst>
          </p:cNvPr>
          <p:cNvSpPr/>
          <p:nvPr/>
        </p:nvSpPr>
        <p:spPr>
          <a:xfrm>
            <a:off x="6388892" y="2534144"/>
            <a:ext cx="2534195" cy="1789611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5472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6207FD-3A89-9F3F-22C5-9CBAB2C66A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Going forward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F28704-8B4A-9CC0-8F2E-F860458E15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Understand what the models are doing (Due next week)</a:t>
            </a:r>
          </a:p>
          <a:p>
            <a:pPr lvl="1"/>
            <a:r>
              <a:rPr lang="en-US" dirty="0"/>
              <a:t>What features are important</a:t>
            </a:r>
          </a:p>
          <a:p>
            <a:pPr lvl="1"/>
            <a:r>
              <a:rPr lang="en-US" dirty="0"/>
              <a:t>What people/bills are they prioritizing</a:t>
            </a:r>
          </a:p>
          <a:p>
            <a:pPr lvl="1"/>
            <a:r>
              <a:rPr lang="en-US" dirty="0"/>
              <a:t>Are these models similar or different?</a:t>
            </a:r>
          </a:p>
          <a:p>
            <a:r>
              <a:rPr lang="en-US" dirty="0"/>
              <a:t>Audit for Bias (the week after)</a:t>
            </a:r>
          </a:p>
          <a:p>
            <a:r>
              <a:rPr lang="en-US" dirty="0"/>
              <a:t>Before thanksgiving (finalize plan to run final set of models over the break)</a:t>
            </a:r>
          </a:p>
          <a:p>
            <a:r>
              <a:rPr lang="en-US" dirty="0"/>
              <a:t>Presentations (last day of classes)</a:t>
            </a:r>
          </a:p>
          <a:p>
            <a:r>
              <a:rPr lang="en-US" dirty="0"/>
              <a:t>Final Report (finals week)</a:t>
            </a:r>
          </a:p>
        </p:txBody>
      </p:sp>
    </p:spTree>
    <p:extLst>
      <p:ext uri="{BB962C8B-B14F-4D97-AF65-F5344CB8AC3E}">
        <p14:creationId xmlns:p14="http://schemas.microsoft.com/office/powerpoint/2010/main" val="2667083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323871C-7CA8-1448-8FFC-1AE6E1838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Reminders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E0A5F0-1D89-954D-91FB-596CD9E690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76200" indent="0">
              <a:buNone/>
            </a:pPr>
            <a:r>
              <a:rPr lang="en-US" b="1" dirty="0"/>
              <a:t>This week:</a:t>
            </a:r>
            <a:endParaRPr lang="en-US" dirty="0"/>
          </a:p>
          <a:p>
            <a:r>
              <a:rPr lang="en-US" dirty="0"/>
              <a:t>Wednesday team check-ins</a:t>
            </a:r>
          </a:p>
          <a:p>
            <a:pPr marL="76200" indent="0">
              <a:buNone/>
            </a:pPr>
            <a:endParaRPr lang="en-US" dirty="0"/>
          </a:p>
          <a:p>
            <a:pPr marL="76200" indent="0">
              <a:buNone/>
            </a:pPr>
            <a:r>
              <a:rPr lang="en-US" b="1" dirty="0"/>
              <a:t>Coming up next week:</a:t>
            </a:r>
          </a:p>
          <a:p>
            <a:r>
              <a:rPr lang="en-US" dirty="0"/>
              <a:t>Monday: Update 7 (on Canvas): Understanding the Models</a:t>
            </a:r>
          </a:p>
          <a:p>
            <a:r>
              <a:rPr lang="en-US" dirty="0"/>
              <a:t>Tuesday: Feedback Form</a:t>
            </a:r>
          </a:p>
          <a:p>
            <a:r>
              <a:rPr lang="en-US" dirty="0"/>
              <a:t>Readings for Tuesday: Bias and Fairness</a:t>
            </a:r>
          </a:p>
          <a:p>
            <a:r>
              <a:rPr lang="en-US" dirty="0"/>
              <a:t>No Wednesday meetings (Thanksgiving) but need to have a final planning meeting on Monday or Tuesday with each team.</a:t>
            </a:r>
          </a:p>
        </p:txBody>
      </p:sp>
    </p:spTree>
    <p:extLst>
      <p:ext uri="{BB962C8B-B14F-4D97-AF65-F5344CB8AC3E}">
        <p14:creationId xmlns:p14="http://schemas.microsoft.com/office/powerpoint/2010/main" val="5450076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73B702-ED77-884E-88F7-92D73313F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for the week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61BAD4-F7FB-1D48-9D37-2273592A75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you should be discussing this week within your team</a:t>
            </a:r>
          </a:p>
          <a:p>
            <a:pPr lvl="1"/>
            <a:r>
              <a:rPr lang="en-US" dirty="0"/>
              <a:t>Any Additional models and features you want to build</a:t>
            </a:r>
          </a:p>
          <a:p>
            <a:pPr lvl="1"/>
            <a:r>
              <a:rPr lang="en-US" dirty="0"/>
              <a:t>Making sure you can look at results across time and on different evaluation metrics</a:t>
            </a:r>
          </a:p>
          <a:p>
            <a:pPr lvl="1"/>
            <a:endParaRPr lang="en-US" dirty="0"/>
          </a:p>
          <a:p>
            <a:r>
              <a:rPr lang="en-US" dirty="0"/>
              <a:t>What you should be building this week</a:t>
            </a:r>
          </a:p>
          <a:p>
            <a:pPr lvl="1"/>
            <a:r>
              <a:rPr lang="en-US" dirty="0"/>
              <a:t>“Final” set of high priority features</a:t>
            </a:r>
          </a:p>
          <a:p>
            <a:pPr lvl="1"/>
            <a:r>
              <a:rPr lang="en-US" dirty="0"/>
              <a:t>Running a grid of larger models + hyperparameters across all time splits</a:t>
            </a:r>
          </a:p>
          <a:p>
            <a:pPr lvl="1"/>
            <a:r>
              <a:rPr lang="en-US" dirty="0"/>
              <a:t>Understanding models  - feature importances, list comparison, cross-tabs</a:t>
            </a:r>
          </a:p>
        </p:txBody>
      </p:sp>
    </p:spTree>
    <p:extLst>
      <p:ext uri="{BB962C8B-B14F-4D97-AF65-F5344CB8AC3E}">
        <p14:creationId xmlns:p14="http://schemas.microsoft.com/office/powerpoint/2010/main" val="36881966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4"/>
          <p:cNvSpPr txBox="1">
            <a:spLocks noGrp="1"/>
          </p:cNvSpPr>
          <p:nvPr>
            <p:ph type="title"/>
          </p:nvPr>
        </p:nvSpPr>
        <p:spPr>
          <a:xfrm>
            <a:off x="415600" y="86563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None/>
            </a:pPr>
            <a:r>
              <a:rPr lang="en-US"/>
              <a:t>What we’ll cover today</a:t>
            </a:r>
            <a:endParaRPr/>
          </a:p>
        </p:txBody>
      </p:sp>
      <p:sp>
        <p:nvSpPr>
          <p:cNvPr id="61" name="Google Shape;61;p2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Char char="●"/>
            </a:pPr>
            <a:r>
              <a:rPr lang="en-US"/>
              <a:t>Why we want ML models to be interpretable?</a:t>
            </a:r>
            <a:endParaRPr/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None/>
            </a:pPr>
            <a:endParaRPr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Char char="●"/>
            </a:pPr>
            <a:r>
              <a:rPr lang="en-US"/>
              <a:t>Types of Interpretability</a:t>
            </a:r>
            <a:endParaRPr/>
          </a:p>
          <a:p>
            <a:pPr marL="914400" lvl="1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</a:pPr>
            <a:r>
              <a:rPr lang="en-US"/>
              <a:t>Global</a:t>
            </a:r>
            <a:endParaRPr/>
          </a:p>
          <a:p>
            <a:pPr marL="914400" lvl="1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</a:pPr>
            <a:r>
              <a:rPr lang="en-US"/>
              <a:t>Individual</a:t>
            </a:r>
            <a:endParaRPr/>
          </a:p>
          <a:p>
            <a:pPr marL="914400" lvl="1" indent="-22860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None/>
            </a:pPr>
            <a:endParaRPr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Char char="●"/>
            </a:pPr>
            <a:r>
              <a:rPr lang="en-US"/>
              <a:t>Methods to understand models and predictions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9C082-9CE5-C186-BA53-3B5A07C9A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Recap: Selecting “high performing models”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162616A-A26B-E5AE-2061-8FEF2487F8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28167"/>
            <a:ext cx="12192000" cy="16780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96D4F6B-F2A6-7445-A11E-A8B355ED3D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2767" y="3324530"/>
            <a:ext cx="6189233" cy="33180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1FBE58E-3604-AE3C-AC9F-C387AC2A18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429000"/>
            <a:ext cx="5821178" cy="3160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4028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C79B4-571D-B3D8-FACB-47A85C93B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Are my top models similar or different?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6949BC-1960-F567-AAB7-DC0980AB33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In terms of:</a:t>
            </a:r>
          </a:p>
          <a:p>
            <a:pPr lvl="1"/>
            <a:r>
              <a:rPr lang="en-US"/>
              <a:t>Additional metrics (auc, precision/recall near k, etc.)</a:t>
            </a:r>
          </a:p>
          <a:p>
            <a:pPr lvl="1"/>
            <a:r>
              <a:rPr lang="en-US"/>
              <a:t>Feature importance (overlap, rank correlation)</a:t>
            </a:r>
          </a:p>
          <a:p>
            <a:pPr lvl="1"/>
            <a:r>
              <a:rPr lang="en-US"/>
              <a:t>Top k list overlap</a:t>
            </a:r>
          </a:p>
          <a:p>
            <a:pPr lvl="1"/>
            <a:r>
              <a:rPr lang="en-US"/>
              <a:t>Top k rank correlation</a:t>
            </a:r>
          </a:p>
          <a:p>
            <a:pPr lvl="1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D4CE3AA-42E1-BC4F-76E4-FA704BC9FB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6420" y="1579418"/>
            <a:ext cx="4469880" cy="4390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2627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5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</p:spPr>
        <p:txBody>
          <a:bodyPr spcFirstLastPara="1" wrap="square" lIns="121900" tIns="121900" rIns="121900" bIns="121900" anchor="ctr" anchorCtr="0">
            <a:normAutofit/>
          </a:bodyPr>
          <a:lstStyle/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None/>
            </a:pPr>
            <a:r>
              <a:rPr lang="en-US" sz="3700"/>
              <a:t>Why do we want Interpretability?</a:t>
            </a:r>
          </a:p>
        </p:txBody>
      </p:sp>
      <p:pic>
        <p:nvPicPr>
          <p:cNvPr id="68" name="Picture 67" descr="Wood human figure">
            <a:extLst>
              <a:ext uri="{FF2B5EF4-FFF2-40B4-BE49-F238E27FC236}">
                <a16:creationId xmlns:a16="http://schemas.microsoft.com/office/drawing/2014/main" id="{7048C786-404E-5398-944F-633798E4A1C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" b="42604"/>
          <a:stretch>
            <a:fillRect/>
          </a:stretch>
        </p:blipFill>
        <p:spPr>
          <a:xfrm>
            <a:off x="415600" y="1547367"/>
            <a:ext cx="11360700" cy="43525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71c82016f7_0_0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700" cy="763500"/>
          </a:xfrm>
        </p:spPr>
        <p:txBody>
          <a:bodyPr spcFirstLastPara="1" wrap="square" lIns="121900" tIns="121900" rIns="121900" bIns="121900" anchor="ctr" anchorCtr="0">
            <a:normAutofit/>
          </a:bodyPr>
          <a:lstStyle/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None/>
            </a:pPr>
            <a:r>
              <a:rPr lang="en-US" sz="3700"/>
              <a:t>Why do we want Interpretability?</a:t>
            </a:r>
          </a:p>
        </p:txBody>
      </p:sp>
      <p:graphicFrame>
        <p:nvGraphicFramePr>
          <p:cNvPr id="74" name="Google Shape;72;g71c82016f7_0_0">
            <a:extLst>
              <a:ext uri="{FF2B5EF4-FFF2-40B4-BE49-F238E27FC236}">
                <a16:creationId xmlns:a16="http://schemas.microsoft.com/office/drawing/2014/main" id="{73989458-54DD-12BF-689C-A1F298E15CD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01488475"/>
              </p:ext>
            </p:extLst>
          </p:nvPr>
        </p:nvGraphicFramePr>
        <p:xfrm>
          <a:off x="415600" y="1547367"/>
          <a:ext cx="11360700" cy="4352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26"/>
          <p:cNvSpPr txBox="1">
            <a:spLocks noGrp="1"/>
          </p:cNvSpPr>
          <p:nvPr>
            <p:ph type="title"/>
          </p:nvPr>
        </p:nvSpPr>
        <p:spPr>
          <a:xfrm>
            <a:off x="415600" y="86563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None/>
            </a:pPr>
            <a:r>
              <a:rPr lang="en-US"/>
              <a:t>Global Vs Local</a:t>
            </a:r>
            <a:endParaRPr/>
          </a:p>
        </p:txBody>
      </p:sp>
      <p:graphicFrame>
        <p:nvGraphicFramePr>
          <p:cNvPr id="78" name="Google Shape;78;p26"/>
          <p:cNvGraphicFramePr/>
          <p:nvPr/>
        </p:nvGraphicFramePr>
        <p:xfrm>
          <a:off x="263476" y="1762929"/>
          <a:ext cx="11664950" cy="3173270"/>
        </p:xfrm>
        <a:graphic>
          <a:graphicData uri="http://schemas.openxmlformats.org/drawingml/2006/table">
            <a:tbl>
              <a:tblPr firstRow="1" bandRow="1">
                <a:noFill/>
                <a:tableStyleId>{5A04CC6A-533F-41F1-990F-45FB056E221C}</a:tableStyleId>
              </a:tblPr>
              <a:tblGrid>
                <a:gridCol w="2052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968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44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Use Case</a:t>
                      </a:r>
                      <a:endParaRPr/>
                    </a:p>
                  </a:txBody>
                  <a:tcPr marL="121925" marR="121925" marT="60950" marB="6095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User</a:t>
                      </a:r>
                      <a:endParaRPr/>
                    </a:p>
                  </a:txBody>
                  <a:tcPr marL="121925" marR="121925" marT="60950" marB="6095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Goal</a:t>
                      </a:r>
                      <a:endParaRPr/>
                    </a:p>
                  </a:txBody>
                  <a:tcPr marL="121925" marR="121925" marT="60950" marB="6095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Global or Local</a:t>
                      </a:r>
                      <a:endParaRPr/>
                    </a:p>
                  </a:txBody>
                  <a:tcPr marL="121925" marR="121925" marT="60950" marB="6095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44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u="none" strike="noStrike" cap="none"/>
                        <a:t>Debugging</a:t>
                      </a:r>
                      <a:endParaRPr/>
                    </a:p>
                  </a:txBody>
                  <a:tcPr marL="121925" marR="121925" marT="60950" marB="6095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121925" marR="121925" marT="60950" marB="6095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121925" marR="121925" marT="60950" marB="6095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121925" marR="121925" marT="60950" marB="6095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0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u="none" strike="noStrike" cap="none"/>
                        <a:t>Improving performance</a:t>
                      </a:r>
                      <a:endParaRPr/>
                    </a:p>
                  </a:txBody>
                  <a:tcPr marL="121925" marR="121925" marT="60950" marB="6095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121925" marR="121925" marT="60950" marB="6095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121925" marR="121925" marT="60950" marB="6095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121925" marR="121925" marT="60950" marB="6095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44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u="none" strike="noStrike" cap="none"/>
                        <a:t>Trust</a:t>
                      </a:r>
                      <a:endParaRPr/>
                    </a:p>
                  </a:txBody>
                  <a:tcPr marL="121925" marR="121925" marT="60950" marB="6095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121925" marR="121925" marT="60950" marB="6095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900" u="none" strike="noStrike" cap="none"/>
                    </a:p>
                  </a:txBody>
                  <a:tcPr marL="121925" marR="121925" marT="60950" marB="6095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121925" marR="121925" marT="60950" marB="6095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44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u="none" strike="noStrike" cap="none"/>
                        <a:t>Interventions</a:t>
                      </a:r>
                      <a:endParaRPr/>
                    </a:p>
                  </a:txBody>
                  <a:tcPr marL="121925" marR="121925" marT="60950" marB="6095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121925" marR="121925" marT="60950" marB="6095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900" u="none" strike="noStrike" cap="none"/>
                    </a:p>
                  </a:txBody>
                  <a:tcPr marL="121925" marR="121925" marT="60950" marB="6095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121925" marR="121925" marT="60950" marB="6095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44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u="none" strike="noStrike" cap="none"/>
                        <a:t>Recourse</a:t>
                      </a:r>
                      <a:endParaRPr/>
                    </a:p>
                  </a:txBody>
                  <a:tcPr marL="121925" marR="121925" marT="60950" marB="6095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121925" marR="121925" marT="60950" marB="6095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121925" marR="121925" marT="60950" marB="60950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 marL="121925" marR="121925" marT="60950" marB="6095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71c82016f7_0_5"/>
          <p:cNvSpPr txBox="1">
            <a:spLocks noGrp="1"/>
          </p:cNvSpPr>
          <p:nvPr>
            <p:ph type="title"/>
          </p:nvPr>
        </p:nvSpPr>
        <p:spPr>
          <a:xfrm>
            <a:off x="415600" y="86563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None/>
            </a:pPr>
            <a:r>
              <a:rPr lang="en-US"/>
              <a:t>Global Vs Local</a:t>
            </a:r>
            <a:endParaRPr/>
          </a:p>
        </p:txBody>
      </p:sp>
      <p:graphicFrame>
        <p:nvGraphicFramePr>
          <p:cNvPr id="84" name="Google Shape;84;g71c82016f7_0_5"/>
          <p:cNvGraphicFramePr/>
          <p:nvPr/>
        </p:nvGraphicFramePr>
        <p:xfrm>
          <a:off x="263476" y="1762929"/>
          <a:ext cx="11664950" cy="3173270"/>
        </p:xfrm>
        <a:graphic>
          <a:graphicData uri="http://schemas.openxmlformats.org/drawingml/2006/table">
            <a:tbl>
              <a:tblPr firstRow="1" bandRow="1">
                <a:noFill/>
                <a:tableStyleId>{5A04CC6A-533F-41F1-990F-45FB056E221C}</a:tableStyleId>
              </a:tblPr>
              <a:tblGrid>
                <a:gridCol w="20528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968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44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Use Case</a:t>
                      </a:r>
                      <a:endParaRPr/>
                    </a:p>
                  </a:txBody>
                  <a:tcPr marL="121925" marR="121925" marT="60950" marB="6095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User</a:t>
                      </a:r>
                      <a:endParaRPr/>
                    </a:p>
                  </a:txBody>
                  <a:tcPr marL="121925" marR="121925" marT="60950" marB="6095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Goal</a:t>
                      </a:r>
                      <a:endParaRPr/>
                    </a:p>
                  </a:txBody>
                  <a:tcPr marL="121925" marR="121925" marT="60950" marB="6095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2000" u="none" strike="noStrike" cap="none"/>
                        <a:t>Global or Local</a:t>
                      </a:r>
                      <a:endParaRPr/>
                    </a:p>
                  </a:txBody>
                  <a:tcPr marL="121925" marR="121925" marT="60950" marB="6095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44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u="none" strike="noStrike" cap="none"/>
                        <a:t>Debugging</a:t>
                      </a:r>
                      <a:endParaRPr/>
                    </a:p>
                  </a:txBody>
                  <a:tcPr marL="121925" marR="121925" marT="60950" marB="6095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u="none" strike="noStrike" cap="none"/>
                        <a:t>ML Developer</a:t>
                      </a:r>
                      <a:endParaRPr/>
                    </a:p>
                  </a:txBody>
                  <a:tcPr marL="121925" marR="121925" marT="60950" marB="6095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u="none" strike="noStrike" cap="none"/>
                        <a:t>Sanity check</a:t>
                      </a:r>
                      <a:endParaRPr/>
                    </a:p>
                  </a:txBody>
                  <a:tcPr marL="121925" marR="121925" marT="60950" marB="6095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u="none" strike="noStrike" cap="none"/>
                        <a:t>Both</a:t>
                      </a:r>
                      <a:endParaRPr/>
                    </a:p>
                  </a:txBody>
                  <a:tcPr marL="121925" marR="121925" marT="60950" marB="6095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08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u="none" strike="noStrike" cap="none"/>
                        <a:t>Improving performance</a:t>
                      </a:r>
                      <a:endParaRPr/>
                    </a:p>
                  </a:txBody>
                  <a:tcPr marL="121925" marR="121925" marT="60950" marB="6095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u="none" strike="noStrike" cap="none"/>
                        <a:t>Action-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u="none" strike="noStrike" cap="none"/>
                        <a:t>taker</a:t>
                      </a:r>
                      <a:endParaRPr/>
                    </a:p>
                  </a:txBody>
                  <a:tcPr marL="121925" marR="121925" marT="60950" marB="6095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u="none" strike="noStrike" cap="none"/>
                        <a:t>Decide to agree or override</a:t>
                      </a:r>
                      <a:endParaRPr/>
                    </a:p>
                  </a:txBody>
                  <a:tcPr marL="121925" marR="121925" marT="60950" marB="6095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u="none" strike="noStrike" cap="none"/>
                        <a:t>Local</a:t>
                      </a:r>
                      <a:endParaRPr/>
                    </a:p>
                  </a:txBody>
                  <a:tcPr marL="121925" marR="121925" marT="60950" marB="6095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44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u="none" strike="noStrike" cap="none"/>
                        <a:t>Trust</a:t>
                      </a:r>
                      <a:endParaRPr/>
                    </a:p>
                  </a:txBody>
                  <a:tcPr marL="121925" marR="121925" marT="60950" marB="6095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u="none" strike="noStrike" cap="none"/>
                        <a:t>Policymaker/Action-Taker</a:t>
                      </a:r>
                      <a:endParaRPr/>
                    </a:p>
                  </a:txBody>
                  <a:tcPr marL="121925" marR="121925" marT="60950" marB="6095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/>
                        <a:t>Model use =&gt; better outcomes</a:t>
                      </a:r>
                      <a:endParaRPr sz="1900" u="none" strike="noStrike" cap="none"/>
                    </a:p>
                  </a:txBody>
                  <a:tcPr marL="121925" marR="121925" marT="60950" marB="6095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u="none" strike="noStrike" cap="none"/>
                        <a:t>Both</a:t>
                      </a:r>
                      <a:endParaRPr/>
                    </a:p>
                  </a:txBody>
                  <a:tcPr marL="121925" marR="121925" marT="60950" marB="6095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44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u="none" strike="noStrike" cap="none"/>
                        <a:t>Interventions</a:t>
                      </a:r>
                      <a:endParaRPr/>
                    </a:p>
                  </a:txBody>
                  <a:tcPr marL="121925" marR="121925" marT="60950" marB="6095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u="none" strike="noStrike" cap="none"/>
                        <a:t>Action-Taker</a:t>
                      </a:r>
                      <a:endParaRPr/>
                    </a:p>
                  </a:txBody>
                  <a:tcPr marL="121925" marR="121925" marT="60950" marB="6095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/>
                        <a:t>Improve outcomes</a:t>
                      </a:r>
                      <a:endParaRPr sz="1900" u="none" strike="noStrike" cap="none"/>
                    </a:p>
                  </a:txBody>
                  <a:tcPr marL="121925" marR="121925" marT="60950" marB="6095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u="none" strike="noStrike" cap="none"/>
                        <a:t>Local</a:t>
                      </a:r>
                      <a:endParaRPr/>
                    </a:p>
                  </a:txBody>
                  <a:tcPr marL="121925" marR="121925" marT="60950" marB="6095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445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u="none" strike="noStrike" cap="none"/>
                        <a:t>Recourse</a:t>
                      </a:r>
                      <a:endParaRPr/>
                    </a:p>
                  </a:txBody>
                  <a:tcPr marL="121925" marR="121925" marT="60950" marB="6095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u="none" strike="noStrike" cap="none"/>
                        <a:t>Individual affected</a:t>
                      </a:r>
                      <a:endParaRPr/>
                    </a:p>
                  </a:txBody>
                  <a:tcPr marL="121925" marR="121925" marT="60950" marB="6095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u="none" strike="noStrike" cap="none"/>
                        <a:t>Recourse</a:t>
                      </a:r>
                      <a:endParaRPr/>
                    </a:p>
                  </a:txBody>
                  <a:tcPr marL="121925" marR="121925" marT="60950" marB="60950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u="none" strike="noStrike" cap="none"/>
                        <a:t>Local</a:t>
                      </a:r>
                      <a:endParaRPr/>
                    </a:p>
                  </a:txBody>
                  <a:tcPr marL="121925" marR="121925" marT="60950" marB="6095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7"/>
          <p:cNvSpPr txBox="1">
            <a:spLocks noGrp="1"/>
          </p:cNvSpPr>
          <p:nvPr>
            <p:ph type="title"/>
          </p:nvPr>
        </p:nvSpPr>
        <p:spPr>
          <a:xfrm>
            <a:off x="415600" y="86563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 fontScale="9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None/>
            </a:pPr>
            <a:r>
              <a:rPr lang="en-US" sz="4320"/>
              <a:t>What we do want from a global explanation?</a:t>
            </a:r>
            <a:endParaRPr/>
          </a:p>
        </p:txBody>
      </p:sp>
      <p:sp>
        <p:nvSpPr>
          <p:cNvPr id="90" name="Google Shape;90;p27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None/>
            </a:pP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6"/>
          <p:cNvSpPr txBox="1">
            <a:spLocks noGrp="1"/>
          </p:cNvSpPr>
          <p:nvPr>
            <p:ph type="title"/>
          </p:nvPr>
        </p:nvSpPr>
        <p:spPr>
          <a:xfrm>
            <a:off x="415600" y="86563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None/>
            </a:pPr>
            <a:r>
              <a:rPr lang="en-US"/>
              <a:t>Understanding what the model is doing</a:t>
            </a:r>
            <a:endParaRPr/>
          </a:p>
        </p:txBody>
      </p:sp>
      <p:sp>
        <p:nvSpPr>
          <p:cNvPr id="96" name="Google Shape;96;p6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Char char="●"/>
            </a:pPr>
            <a:r>
              <a:rPr lang="en-US" dirty="0"/>
              <a:t>Look at the model itself </a:t>
            </a:r>
            <a:endParaRPr dirty="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Char char="●"/>
            </a:pPr>
            <a:r>
              <a:rPr lang="en-US" dirty="0"/>
              <a:t>Look at score distributions and calibration (to assess uncertainty)</a:t>
            </a:r>
            <a:endParaRPr dirty="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Char char="●"/>
            </a:pPr>
            <a:r>
              <a:rPr lang="en-US" dirty="0"/>
              <a:t>Look at Feature </a:t>
            </a:r>
            <a:r>
              <a:rPr lang="en-US" dirty="0" err="1"/>
              <a:t>Importances</a:t>
            </a:r>
            <a:r>
              <a:rPr lang="en-US" dirty="0"/>
              <a:t> (and know what that means for different models)</a:t>
            </a:r>
            <a:endParaRPr dirty="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Char char="●"/>
            </a:pPr>
            <a:r>
              <a:rPr lang="en-US" dirty="0"/>
              <a:t>Look at contributions of groups/sources of features</a:t>
            </a:r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Char char="●"/>
            </a:pPr>
            <a:r>
              <a:rPr lang="en-US" dirty="0"/>
              <a:t>Look at the predictions of the model</a:t>
            </a:r>
          </a:p>
          <a:p>
            <a:pPr lvl="1" indent="-381000">
              <a:spcBef>
                <a:spcPts val="0"/>
              </a:spcBef>
              <a:buSzPts val="2400"/>
              <a:buChar char="●"/>
            </a:pPr>
            <a:r>
              <a:rPr lang="en-US" dirty="0"/>
              <a:t>Who/what does the model prioritize?</a:t>
            </a:r>
          </a:p>
          <a:p>
            <a:pPr lvl="1" indent="-381000">
              <a:spcBef>
                <a:spcPts val="0"/>
              </a:spcBef>
              <a:buSzPts val="2400"/>
              <a:buChar char="●"/>
            </a:pPr>
            <a:r>
              <a:rPr lang="en-US" dirty="0"/>
              <a:t>How are the top k predictions different than the rest? (cross-tabs on top k vs rest)</a:t>
            </a:r>
          </a:p>
          <a:p>
            <a:r>
              <a:rPr lang="en-US" dirty="0"/>
              <a:t>Look at where the models makes mistakes</a:t>
            </a:r>
            <a:endParaRPr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71c382910d_0_0"/>
          <p:cNvSpPr txBox="1">
            <a:spLocks noGrp="1"/>
          </p:cNvSpPr>
          <p:nvPr>
            <p:ph type="title"/>
          </p:nvPr>
        </p:nvSpPr>
        <p:spPr>
          <a:xfrm>
            <a:off x="415600" y="86563"/>
            <a:ext cx="11360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Case Study</a:t>
            </a:r>
            <a:endParaRPr dirty="0"/>
          </a:p>
        </p:txBody>
      </p:sp>
      <p:sp>
        <p:nvSpPr>
          <p:cNvPr id="109" name="Google Shape;109;g71c382910d_0_0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rgbClr val="8A000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Childhood Vaccination in Mexico</a:t>
            </a:r>
            <a:endParaRPr dirty="0">
              <a:solidFill>
                <a:srgbClr val="8A000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39551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9"/>
          <p:cNvSpPr txBox="1">
            <a:spLocks noGrp="1"/>
          </p:cNvSpPr>
          <p:nvPr>
            <p:ph type="title"/>
          </p:nvPr>
        </p:nvSpPr>
        <p:spPr>
          <a:xfrm>
            <a:off x="415600" y="86563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None/>
            </a:pPr>
            <a:r>
              <a:rPr lang="en-US"/>
              <a:t>How to interpret specific models</a:t>
            </a:r>
            <a:endParaRPr/>
          </a:p>
        </p:txBody>
      </p:sp>
      <p:sp>
        <p:nvSpPr>
          <p:cNvPr id="102" name="Google Shape;102;p29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Char char="●"/>
            </a:pPr>
            <a:r>
              <a:rPr lang="en-US" dirty="0"/>
              <a:t>Decision Trees</a:t>
            </a:r>
            <a:endParaRPr dirty="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Char char="●"/>
            </a:pPr>
            <a:r>
              <a:rPr lang="en-US" dirty="0"/>
              <a:t>RFs</a:t>
            </a:r>
            <a:endParaRPr dirty="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Char char="●"/>
            </a:pPr>
            <a:r>
              <a:rPr lang="en-US" dirty="0"/>
              <a:t>NNs</a:t>
            </a:r>
            <a:endParaRPr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71c382910d_0_0"/>
          <p:cNvSpPr txBox="1">
            <a:spLocks noGrp="1"/>
          </p:cNvSpPr>
          <p:nvPr>
            <p:ph type="title"/>
          </p:nvPr>
        </p:nvSpPr>
        <p:spPr>
          <a:xfrm>
            <a:off x="415600" y="86563"/>
            <a:ext cx="11360700" cy="7635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Feature Importances</a:t>
            </a:r>
            <a:endParaRPr/>
          </a:p>
        </p:txBody>
      </p:sp>
      <p:sp>
        <p:nvSpPr>
          <p:cNvPr id="109" name="Google Shape;109;g71c382910d_0_0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8"/>
          <p:cNvSpPr txBox="1">
            <a:spLocks noGrp="1"/>
          </p:cNvSpPr>
          <p:nvPr>
            <p:ph type="title"/>
          </p:nvPr>
        </p:nvSpPr>
        <p:spPr>
          <a:xfrm>
            <a:off x="415600" y="86563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None/>
            </a:pPr>
            <a:r>
              <a:rPr lang="en-US"/>
              <a:t>Understanding Predictions</a:t>
            </a:r>
            <a:endParaRPr/>
          </a:p>
        </p:txBody>
      </p:sp>
      <p:sp>
        <p:nvSpPr>
          <p:cNvPr id="128" name="Google Shape;128;p28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Char char="●"/>
            </a:pPr>
            <a:r>
              <a:rPr lang="en-US" dirty="0"/>
              <a:t>Score Distributions</a:t>
            </a:r>
            <a:br>
              <a:rPr lang="en-US" dirty="0"/>
            </a:br>
            <a:endParaRPr dirty="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Char char="●"/>
            </a:pPr>
            <a:r>
              <a:rPr lang="en-US" dirty="0"/>
              <a:t>Cross-Tabs</a:t>
            </a:r>
            <a:br>
              <a:rPr lang="en-US" dirty="0"/>
            </a:br>
            <a:endParaRPr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1"/>
          <p:cNvSpPr txBox="1">
            <a:spLocks noGrp="1"/>
          </p:cNvSpPr>
          <p:nvPr>
            <p:ph type="title"/>
          </p:nvPr>
        </p:nvSpPr>
        <p:spPr>
          <a:xfrm>
            <a:off x="415600" y="86563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None/>
            </a:pPr>
            <a:r>
              <a:rPr lang="en-US" sz="3330"/>
              <a:t>Characterizing the top k predicted entities</a:t>
            </a:r>
            <a:endParaRPr/>
          </a:p>
        </p:txBody>
      </p:sp>
      <p:sp>
        <p:nvSpPr>
          <p:cNvPr id="134" name="Google Shape;134;p1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None/>
            </a:pPr>
            <a:endParaRPr/>
          </a:p>
        </p:txBody>
      </p:sp>
      <p:graphicFrame>
        <p:nvGraphicFramePr>
          <p:cNvPr id="135" name="Google Shape;135;p11"/>
          <p:cNvGraphicFramePr/>
          <p:nvPr/>
        </p:nvGraphicFramePr>
        <p:xfrm>
          <a:off x="3977971" y="2315734"/>
          <a:ext cx="4800600" cy="3261360"/>
        </p:xfrm>
        <a:graphic>
          <a:graphicData uri="http://schemas.openxmlformats.org/drawingml/2006/table">
            <a:tbl>
              <a:tblPr>
                <a:noFill/>
                <a:tableStyleId>{4E1A14BE-B7BA-45C6-8C27-71DC4D195E25}</a:tableStyleId>
              </a:tblPr>
              <a:tblGrid>
                <a:gridCol w="1600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384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1" i="0" u="none" strike="noStrike" cap="none">
                          <a:solidFill>
                            <a:srgbClr val="000000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entity_id</a:t>
                      </a:r>
                      <a:endParaRPr sz="1900" u="none" strike="noStrike" cap="none"/>
                    </a:p>
                  </a:txBody>
                  <a:tcPr marL="127000" marR="127000" marT="127000" marB="1270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1" i="0" u="none" strike="noStrike" cap="none">
                          <a:solidFill>
                            <a:srgbClr val="000000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score</a:t>
                      </a:r>
                      <a:endParaRPr sz="1900" u="none" strike="noStrike" cap="none"/>
                    </a:p>
                  </a:txBody>
                  <a:tcPr marL="127000" marR="127000" marT="127000" marB="1270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1" i="0" u="none" strike="noStrike" cap="none">
                          <a:solidFill>
                            <a:srgbClr val="000000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true_label</a:t>
                      </a:r>
                      <a:endParaRPr sz="1900" u="none" strike="noStrike" cap="none"/>
                    </a:p>
                  </a:txBody>
                  <a:tcPr marL="127000" marR="127000" marT="127000" marB="1270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84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0" i="0" u="none" strike="noStrike" cap="none">
                          <a:solidFill>
                            <a:srgbClr val="000000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582</a:t>
                      </a:r>
                      <a:endParaRPr sz="1900" u="none" strike="noStrike" cap="none"/>
                    </a:p>
                  </a:txBody>
                  <a:tcPr marL="127000" marR="127000" marT="127000" marB="1270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0" i="0" u="none" strike="noStrike" cap="none">
                          <a:solidFill>
                            <a:srgbClr val="000000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0.99</a:t>
                      </a:r>
                      <a:endParaRPr sz="1900" u="none" strike="noStrike" cap="none"/>
                    </a:p>
                  </a:txBody>
                  <a:tcPr marL="127000" marR="127000" marT="127000" marB="1270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0" i="0" u="none" strike="noStrike" cap="none">
                          <a:solidFill>
                            <a:srgbClr val="000000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1</a:t>
                      </a:r>
                      <a:endParaRPr sz="1900" u="none" strike="noStrike" cap="none"/>
                    </a:p>
                  </a:txBody>
                  <a:tcPr marL="127000" marR="127000" marT="127000" marB="1270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84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0" i="0" u="none" strike="noStrike" cap="none">
                          <a:solidFill>
                            <a:srgbClr val="000000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882</a:t>
                      </a:r>
                      <a:endParaRPr sz="1900" u="none" strike="noStrike" cap="none"/>
                    </a:p>
                  </a:txBody>
                  <a:tcPr marL="127000" marR="127000" marT="127000" marB="1270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0" i="0" u="none" strike="noStrike" cap="none">
                          <a:solidFill>
                            <a:srgbClr val="000000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0.91</a:t>
                      </a:r>
                      <a:endParaRPr sz="1900" u="none" strike="noStrike" cap="none"/>
                    </a:p>
                  </a:txBody>
                  <a:tcPr marL="127000" marR="127000" marT="127000" marB="1270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0" i="0" u="none" strike="noStrike" cap="none">
                          <a:solidFill>
                            <a:srgbClr val="000000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1</a:t>
                      </a:r>
                      <a:endParaRPr sz="1900" u="none" strike="noStrike" cap="none"/>
                    </a:p>
                  </a:txBody>
                  <a:tcPr marL="127000" marR="127000" marT="127000" marB="1270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84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0" i="0" u="none" strike="noStrike" cap="none">
                          <a:solidFill>
                            <a:srgbClr val="000000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471</a:t>
                      </a:r>
                      <a:endParaRPr sz="1900" u="none" strike="noStrike" cap="none"/>
                    </a:p>
                  </a:txBody>
                  <a:tcPr marL="127000" marR="127000" marT="127000" marB="1270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0" i="0" u="none" strike="noStrike" cap="none">
                          <a:solidFill>
                            <a:srgbClr val="000000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0.85</a:t>
                      </a:r>
                      <a:endParaRPr sz="1900" u="none" strike="noStrike" cap="none"/>
                    </a:p>
                  </a:txBody>
                  <a:tcPr marL="127000" marR="127000" marT="127000" marB="1270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0" i="0" u="none" strike="noStrike" cap="none">
                          <a:solidFill>
                            <a:srgbClr val="000000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</a:t>
                      </a:r>
                      <a:endParaRPr sz="1900" u="none" strike="noStrike" cap="none"/>
                    </a:p>
                  </a:txBody>
                  <a:tcPr marL="127000" marR="127000" marT="127000" marB="1270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84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0" i="0" u="none" strike="noStrike" cap="none">
                          <a:solidFill>
                            <a:srgbClr val="000000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094</a:t>
                      </a:r>
                      <a:endParaRPr sz="1900" u="none" strike="noStrike" cap="none"/>
                    </a:p>
                  </a:txBody>
                  <a:tcPr marL="127000" marR="127000" marT="127000" marB="1270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0" i="0" u="none" strike="noStrike" cap="none">
                          <a:solidFill>
                            <a:srgbClr val="000000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0.84</a:t>
                      </a:r>
                      <a:endParaRPr sz="1900" u="none" strike="noStrike" cap="none"/>
                    </a:p>
                  </a:txBody>
                  <a:tcPr marL="127000" marR="127000" marT="127000" marB="1270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0" i="0" u="none" strike="noStrike" cap="none">
                          <a:solidFill>
                            <a:srgbClr val="000000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1</a:t>
                      </a:r>
                      <a:endParaRPr sz="1900" u="none" strike="noStrike" cap="none"/>
                    </a:p>
                  </a:txBody>
                  <a:tcPr marL="127000" marR="127000" marT="127000" marB="1270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38100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847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0" i="0" u="none" strike="noStrike" cap="none">
                          <a:solidFill>
                            <a:srgbClr val="000000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...</a:t>
                      </a:r>
                      <a:endParaRPr sz="1900" u="none" strike="noStrike" cap="none"/>
                    </a:p>
                  </a:txBody>
                  <a:tcPr marL="127000" marR="127000" marT="127000" marB="1270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0" i="0" u="none" strike="noStrike" cap="none">
                          <a:solidFill>
                            <a:srgbClr val="000000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...</a:t>
                      </a:r>
                      <a:endParaRPr sz="1900" u="none" strike="noStrike" cap="none"/>
                    </a:p>
                  </a:txBody>
                  <a:tcPr marL="127000" marR="127000" marT="127000" marB="1270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900" b="0" i="0" u="none" strike="noStrike" cap="none">
                          <a:solidFill>
                            <a:srgbClr val="000000"/>
                          </a:solidFill>
                          <a:latin typeface="Consolas"/>
                          <a:ea typeface="Consolas"/>
                          <a:cs typeface="Consolas"/>
                          <a:sym typeface="Consolas"/>
                        </a:rPr>
                        <a:t>...</a:t>
                      </a:r>
                      <a:endParaRPr sz="1900" u="none" strike="noStrike" cap="none"/>
                    </a:p>
                  </a:txBody>
                  <a:tcPr marL="127000" marR="127000" marT="127000" marB="127000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36" name="Google Shape;136;p11"/>
          <p:cNvSpPr/>
          <p:nvPr/>
        </p:nvSpPr>
        <p:spPr>
          <a:xfrm>
            <a:off x="3731685" y="2315734"/>
            <a:ext cx="246286" cy="410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50" rIns="121900" bIns="6095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67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11"/>
          <p:cNvSpPr txBox="1"/>
          <p:nvPr/>
        </p:nvSpPr>
        <p:spPr>
          <a:xfrm>
            <a:off x="5410200" y="1369229"/>
            <a:ext cx="4634602" cy="379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Optional (only available for historical data)</a:t>
            </a:r>
            <a:endParaRPr/>
          </a:p>
        </p:txBody>
      </p:sp>
      <p:cxnSp>
        <p:nvCxnSpPr>
          <p:cNvPr id="138" name="Google Shape;138;p11"/>
          <p:cNvCxnSpPr/>
          <p:nvPr/>
        </p:nvCxnSpPr>
        <p:spPr>
          <a:xfrm>
            <a:off x="7835900" y="1765300"/>
            <a:ext cx="0" cy="374227"/>
          </a:xfrm>
          <a:prstGeom prst="straightConnector1">
            <a:avLst/>
          </a:prstGeom>
          <a:noFill/>
          <a:ln w="25400" cap="flat" cmpd="sng">
            <a:solidFill>
              <a:schemeClr val="accent1"/>
            </a:solidFill>
            <a:prstDash val="solid"/>
            <a:round/>
            <a:headEnd type="none" w="sm" len="sm"/>
            <a:tailEnd type="triangle" w="med" len="med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2"/>
          <p:cNvSpPr txBox="1">
            <a:spLocks noGrp="1"/>
          </p:cNvSpPr>
          <p:nvPr>
            <p:ph type="title"/>
          </p:nvPr>
        </p:nvSpPr>
        <p:spPr>
          <a:xfrm>
            <a:off x="415600" y="86563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None/>
            </a:pPr>
            <a:endParaRPr/>
          </a:p>
        </p:txBody>
      </p:sp>
      <p:sp>
        <p:nvSpPr>
          <p:cNvPr id="144" name="Google Shape;144;p12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None/>
            </a:pPr>
            <a:endParaRPr/>
          </a:p>
        </p:txBody>
      </p:sp>
      <p:pic>
        <p:nvPicPr>
          <p:cNvPr id="145" name="Google Shape;145;p12" descr="https://lh6.googleusercontent.com/J9csIAg3Em8INTi6dtkJOZYjPqT-yzUNF-ozlkmq8XOOm12VdBC4YT4T9W0vZVXr6VZHLBddAZVsL4IG0DRgsVRcLw5aTlCyHTIRmlr8cy8LSCqzvEOeOncabJ4smWyhYm7WdpmRKSM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712385"/>
            <a:ext cx="12192000" cy="40407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0"/>
          <p:cNvSpPr txBox="1">
            <a:spLocks noGrp="1"/>
          </p:cNvSpPr>
          <p:nvPr>
            <p:ph type="title"/>
          </p:nvPr>
        </p:nvSpPr>
        <p:spPr>
          <a:xfrm>
            <a:off x="415600" y="86563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None/>
            </a:pPr>
            <a:r>
              <a:rPr lang="en-US"/>
              <a:t>Cross-Tabs</a:t>
            </a:r>
            <a:endParaRPr/>
          </a:p>
        </p:txBody>
      </p:sp>
      <p:sp>
        <p:nvSpPr>
          <p:cNvPr id="151" name="Google Shape;151;p10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None/>
            </a:pPr>
            <a:endParaRPr/>
          </a:p>
        </p:txBody>
      </p:sp>
      <p:pic>
        <p:nvPicPr>
          <p:cNvPr id="152" name="Google Shape;152;p10" descr="https://lh6.googleusercontent.com/maF9IXafZ9w1hZhmAj8Yk2CSKgTJj0zpcICZrABSbZ7TX7jo8ND8lpTX5AY6Uz62qEyp9FmnGVi5Wq-fwYOZkSQOU0uIOz3Fh5tUWzVqBc5JIm0jboaY9ioG5hjhKR4EjN8jtFwVVq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9768" y="1608667"/>
            <a:ext cx="5033433" cy="31205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87053" y="1608675"/>
            <a:ext cx="5989008" cy="3120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3"/>
          <p:cNvSpPr txBox="1">
            <a:spLocks noGrp="1"/>
          </p:cNvSpPr>
          <p:nvPr>
            <p:ph type="title"/>
          </p:nvPr>
        </p:nvSpPr>
        <p:spPr>
          <a:xfrm>
            <a:off x="415600" y="86563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None/>
            </a:pPr>
            <a:r>
              <a:rPr lang="en-US"/>
              <a:t>Cross-Tabs</a:t>
            </a:r>
            <a:endParaRPr/>
          </a:p>
        </p:txBody>
      </p:sp>
      <p:sp>
        <p:nvSpPr>
          <p:cNvPr id="159" name="Google Shape;159;p13"/>
          <p:cNvSpPr/>
          <p:nvPr/>
        </p:nvSpPr>
        <p:spPr>
          <a:xfrm>
            <a:off x="330200" y="1737913"/>
            <a:ext cx="6096000" cy="4031104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21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133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Continuous Variables</a:t>
            </a:r>
            <a:endParaRPr sz="2133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21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1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T-Test</a:t>
            </a:r>
            <a:endParaRPr sz="2133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Null-Hypothesis: The feature mean in the high-risk group is the same as in the low-risk group</a:t>
            </a:r>
            <a:endParaRPr sz="2133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21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1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KS-Test</a:t>
            </a:r>
            <a:endParaRPr sz="2133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Null-Hypothesis: The feature distribution in the high-risk group is the same as in the low-risk group.</a:t>
            </a:r>
            <a:endParaRPr sz="2133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133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13"/>
          <p:cNvSpPr/>
          <p:nvPr/>
        </p:nvSpPr>
        <p:spPr>
          <a:xfrm>
            <a:off x="6616700" y="1737912"/>
            <a:ext cx="5334000" cy="1733488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33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Categorical Variables</a:t>
            </a:r>
            <a:endParaRPr sz="2133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21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21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Chi-Square Test / Fisher’s Exact Test</a:t>
            </a:r>
            <a:endParaRPr sz="2133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33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Null Hypothesis: The high-risk and low-risk groups have the same feature distribution.</a:t>
            </a:r>
            <a:endParaRPr sz="2133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0"/>
          <p:cNvSpPr txBox="1">
            <a:spLocks noGrp="1"/>
          </p:cNvSpPr>
          <p:nvPr>
            <p:ph type="title"/>
          </p:nvPr>
        </p:nvSpPr>
        <p:spPr>
          <a:xfrm>
            <a:off x="415600" y="86563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None/>
            </a:pPr>
            <a:r>
              <a:rPr lang="en-US" sz="3330"/>
              <a:t>Sparse Models</a:t>
            </a:r>
            <a:endParaRPr/>
          </a:p>
        </p:txBody>
      </p:sp>
      <p:sp>
        <p:nvSpPr>
          <p:cNvPr id="166" name="Google Shape;166;p30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/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Char char="●"/>
            </a:pPr>
            <a:r>
              <a:rPr lang="en-US"/>
              <a:t>Sparse models</a:t>
            </a:r>
            <a:endParaRPr/>
          </a:p>
          <a:p>
            <a:pPr marL="914400" lvl="1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</a:pPr>
            <a:r>
              <a:rPr lang="en-US"/>
              <a:t> </a:t>
            </a:r>
            <a:r>
              <a:rPr lang="en-US" u="sng">
                <a:solidFill>
                  <a:schemeClr val="hlink"/>
                </a:solidFill>
                <a:hlinkClick r:id="rId3"/>
              </a:rPr>
              <a:t>interpretable models</a:t>
            </a:r>
            <a:r>
              <a:rPr lang="en-US"/>
              <a:t> – Ustun and Rudin. Learning Optimized Risk Scores from Large-Scale Datasets.KDD 2017</a:t>
            </a:r>
            <a:endParaRPr/>
          </a:p>
          <a:p>
            <a:pPr marL="914400" lvl="1" indent="-349250" algn="l" rtl="0">
              <a:lnSpc>
                <a:spcPct val="115000"/>
              </a:lnSpc>
              <a:spcBef>
                <a:spcPts val="2100"/>
              </a:spcBef>
              <a:spcAft>
                <a:spcPts val="0"/>
              </a:spcAft>
              <a:buSzPts val="1900"/>
              <a:buChar char="○"/>
            </a:pPr>
            <a:r>
              <a:rPr lang="en-US" u="sng">
                <a:solidFill>
                  <a:schemeClr val="hlink"/>
                </a:solidFill>
                <a:hlinkClick r:id="rId4"/>
              </a:rPr>
              <a:t>Additive models </a:t>
            </a:r>
            <a:r>
              <a:rPr lang="en-US"/>
              <a:t>– Caruana et al. "Intelligible models for healthcare: Predicting pneumonia risk and hospital 30-day readmission." </a:t>
            </a:r>
            <a:r>
              <a:rPr lang="en-US" i="1"/>
              <a:t>KDD 2015)</a:t>
            </a:r>
            <a:endParaRPr/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None/>
            </a:pPr>
            <a:endParaRPr/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None/>
            </a:pP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89437D-6342-C54D-86A4-2A9D3DEEE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Words you will run into and what you should think about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7B4BF3-69B5-0A47-B9BD-7396F91F43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Interpretable models</a:t>
            </a:r>
            <a:r>
              <a:rPr lang="en-US" dirty="0"/>
              <a:t>: can you get both interpretability and “accuracy”? For what definition of interpretability </a:t>
            </a:r>
            <a:r>
              <a:rPr lang="en-US" dirty="0" err="1"/>
              <a:t>andf</a:t>
            </a:r>
            <a:r>
              <a:rPr lang="en-US" dirty="0"/>
              <a:t> accuracy?</a:t>
            </a:r>
          </a:p>
          <a:p>
            <a:pPr lvl="1"/>
            <a:r>
              <a:rPr lang="en-US" dirty="0"/>
              <a:t>Examples: Risk-SLIM, GAM, Decision Rule Lists, Decision Trees, Logistic Regression</a:t>
            </a:r>
          </a:p>
          <a:p>
            <a:endParaRPr lang="en-US" dirty="0"/>
          </a:p>
          <a:p>
            <a:r>
              <a:rPr lang="en-US" dirty="0">
                <a:solidFill>
                  <a:srgbClr val="FF0000"/>
                </a:solidFill>
              </a:rPr>
              <a:t>Local explanations</a:t>
            </a:r>
            <a:r>
              <a:rPr lang="en-US" dirty="0"/>
              <a:t>: Given a prediction by a model, can you understand why it made that prediction. What does it mean to explain the prediction of a model?, </a:t>
            </a:r>
          </a:p>
          <a:p>
            <a:pPr lvl="1"/>
            <a:r>
              <a:rPr lang="en-US" dirty="0"/>
              <a:t>Examples: LIME, SHAP, Maple, DICE, NICE, </a:t>
            </a:r>
            <a:r>
              <a:rPr lang="en-US" dirty="0" err="1"/>
              <a:t>Protodash</a:t>
            </a:r>
            <a:r>
              <a:rPr lang="en-US" dirty="0"/>
              <a:t>, …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33701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1"/>
          <p:cNvSpPr txBox="1">
            <a:spLocks noGrp="1"/>
          </p:cNvSpPr>
          <p:nvPr>
            <p:ph type="title"/>
          </p:nvPr>
        </p:nvSpPr>
        <p:spPr>
          <a:xfrm>
            <a:off x="415600" y="86563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None/>
            </a:pPr>
            <a:r>
              <a:rPr lang="en-US" dirty="0"/>
              <a:t>Evaluating Explainable ML Methods</a:t>
            </a:r>
            <a:endParaRPr dirty="0"/>
          </a:p>
        </p:txBody>
      </p:sp>
      <p:sp>
        <p:nvSpPr>
          <p:cNvPr id="172" name="Google Shape;172;p31"/>
          <p:cNvSpPr txBox="1">
            <a:spLocks noGrp="1"/>
          </p:cNvSpPr>
          <p:nvPr>
            <p:ph type="body" idx="1"/>
          </p:nvPr>
        </p:nvSpPr>
        <p:spPr>
          <a:xfrm>
            <a:off x="5376672" y="2063715"/>
            <a:ext cx="6399628" cy="3193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7620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None/>
            </a:pPr>
            <a:r>
              <a:rPr lang="en-US" sz="2800" dirty="0"/>
              <a:t>There are </a:t>
            </a:r>
            <a:r>
              <a:rPr lang="en-US" sz="2800" dirty="0">
                <a:solidFill>
                  <a:srgbClr val="C00000"/>
                </a:solidFill>
              </a:rPr>
              <a:t>A LOT </a:t>
            </a:r>
            <a:r>
              <a:rPr lang="en-US" sz="2800" dirty="0"/>
              <a:t>of proposed explainable ML methods and papers that suggest this is a solved problem, but </a:t>
            </a:r>
            <a:r>
              <a:rPr lang="en-US" sz="2800" b="1" dirty="0">
                <a:solidFill>
                  <a:srgbClr val="C00000"/>
                </a:solidFill>
              </a:rPr>
              <a:t>very little evidence </a:t>
            </a:r>
            <a:r>
              <a:rPr lang="en-US" sz="2800" dirty="0"/>
              <a:t>these methods actually improve outcomes in practical use cases.</a:t>
            </a:r>
            <a:endParaRPr sz="2800" dirty="0"/>
          </a:p>
          <a:p>
            <a:pPr marL="457200" lvl="0" indent="-228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None/>
            </a:pPr>
            <a:endParaRPr sz="2800" dirty="0"/>
          </a:p>
        </p:txBody>
      </p:sp>
      <p:pic>
        <p:nvPicPr>
          <p:cNvPr id="1026" name="Picture 2" descr="Order Warning Signs for Workplace Safety | VKF Renzel">
            <a:extLst>
              <a:ext uri="{FF2B5EF4-FFF2-40B4-BE49-F238E27FC236}">
                <a16:creationId xmlns:a16="http://schemas.microsoft.com/office/drawing/2014/main" id="{E0672F7E-093E-DF43-A73B-8B1D07B9C9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240" y="1946147"/>
            <a:ext cx="3429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367523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9"/>
          <p:cNvSpPr txBox="1">
            <a:spLocks noGrp="1"/>
          </p:cNvSpPr>
          <p:nvPr>
            <p:ph type="title"/>
          </p:nvPr>
        </p:nvSpPr>
        <p:spPr>
          <a:xfrm>
            <a:off x="415600" y="86563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None/>
            </a:pPr>
            <a:r>
              <a:rPr lang="en-US" dirty="0"/>
              <a:t>Evaluating Explainable ML Methods</a:t>
            </a:r>
            <a:endParaRPr dirty="0"/>
          </a:p>
        </p:txBody>
      </p:sp>
      <p:sp>
        <p:nvSpPr>
          <p:cNvPr id="102" name="Google Shape;102;p29"/>
          <p:cNvSpPr txBox="1">
            <a:spLocks noGrp="1"/>
          </p:cNvSpPr>
          <p:nvPr>
            <p:ph type="body" idx="1"/>
          </p:nvPr>
        </p:nvSpPr>
        <p:spPr>
          <a:xfrm>
            <a:off x="415600" y="1090439"/>
            <a:ext cx="11360700" cy="568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Char char="●"/>
            </a:pPr>
            <a:r>
              <a:rPr lang="en-US" dirty="0"/>
              <a:t>How easy is the method to apply to a new setting (either with an existing implementation or from the description in the paper)?</a:t>
            </a:r>
            <a:br>
              <a:rPr lang="en-US" dirty="0"/>
            </a:br>
            <a:endParaRPr lang="en-US" sz="1600" dirty="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Char char="●"/>
            </a:pPr>
            <a:r>
              <a:rPr lang="en-US" dirty="0"/>
              <a:t>Are there parameters you need to choose? If so, how do you find good values and how sensitive are the results to these choices?</a:t>
            </a:r>
            <a:br>
              <a:rPr lang="en-US" dirty="0"/>
            </a:br>
            <a:endParaRPr lang="en-US" sz="1600" dirty="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Char char="●"/>
            </a:pPr>
            <a:r>
              <a:rPr lang="en-US" dirty="0"/>
              <a:t>Do the explanations “make sense”? Are they internally consistent? Do they seem consistent with what you know about the context and the data?</a:t>
            </a:r>
            <a:br>
              <a:rPr lang="en-US" dirty="0"/>
            </a:br>
            <a:endParaRPr lang="en-US" sz="1600" dirty="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Char char="●"/>
            </a:pPr>
            <a:r>
              <a:rPr lang="en-US" dirty="0"/>
              <a:t>Are the explanations useful? Would they actually improve outcomes for the given use case?</a:t>
            </a:r>
            <a:br>
              <a:rPr lang="en-US" dirty="0"/>
            </a:br>
            <a:endParaRPr lang="en-US" sz="1600" dirty="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Char char="●"/>
            </a:pPr>
            <a:r>
              <a:rPr lang="en-US" dirty="0"/>
              <a:t>Do you have to make any trade-offs to improve interpretability (e.g., computational time, model accuracy?)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81624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1"/>
          <p:cNvSpPr txBox="1">
            <a:spLocks noGrp="1"/>
          </p:cNvSpPr>
          <p:nvPr>
            <p:ph type="title"/>
          </p:nvPr>
        </p:nvSpPr>
        <p:spPr>
          <a:xfrm>
            <a:off x="415600" y="86563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None/>
            </a:pPr>
            <a:r>
              <a:rPr lang="en-US"/>
              <a:t>Specialized “Interpretable” Models</a:t>
            </a:r>
            <a:endParaRPr/>
          </a:p>
        </p:txBody>
      </p:sp>
      <p:sp>
        <p:nvSpPr>
          <p:cNvPr id="172" name="Google Shape;172;p3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Char char="●"/>
            </a:pPr>
            <a:r>
              <a:rPr lang="en-US"/>
              <a:t>Risk-SLIM – Ustun and Rudin. Learning Optimized Risk Scores from Large-Scale Datasets.KDD 2017</a:t>
            </a:r>
            <a:endParaRPr/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None/>
            </a:pPr>
            <a:endParaRPr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Char char="●"/>
            </a:pPr>
            <a:r>
              <a:rPr lang="en-US"/>
              <a:t>Generalized Additive Model (GAM): </a:t>
            </a:r>
            <a:r>
              <a:rPr lang="en-US" u="sng">
                <a:solidFill>
                  <a:schemeClr val="hlink"/>
                </a:solidFill>
                <a:hlinkClick r:id="rId3"/>
              </a:rPr>
              <a:t>Additive models </a:t>
            </a:r>
            <a:r>
              <a:rPr lang="en-US"/>
              <a:t>– Caruana et al. "Intelligible models for healthcare: Predicting pneumonia risk and hospital 30-day readmission." </a:t>
            </a:r>
            <a:r>
              <a:rPr lang="en-US" i="1"/>
              <a:t>KDD 2015)</a:t>
            </a:r>
            <a:endParaRPr/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None/>
            </a:pPr>
            <a:endParaRPr/>
          </a:p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None/>
            </a:pP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65488" y="207302"/>
            <a:ext cx="8261024" cy="6443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Google Shape;182;g72001f471e_0_19"/>
          <p:cNvPicPr preferRelativeResize="0"/>
          <p:nvPr/>
        </p:nvPicPr>
        <p:blipFill rotWithShape="1">
          <a:blip r:embed="rId3">
            <a:alphaModFix/>
          </a:blip>
          <a:srcRect r="50927" b="79077"/>
          <a:stretch/>
        </p:blipFill>
        <p:spPr>
          <a:xfrm>
            <a:off x="864125" y="1689175"/>
            <a:ext cx="10463750" cy="3479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72001f471e_0_12"/>
          <p:cNvSpPr txBox="1">
            <a:spLocks noGrp="1"/>
          </p:cNvSpPr>
          <p:nvPr>
            <p:ph type="title"/>
          </p:nvPr>
        </p:nvSpPr>
        <p:spPr>
          <a:xfrm>
            <a:off x="415600" y="86563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None/>
            </a:pPr>
            <a:endParaRPr/>
          </a:p>
        </p:txBody>
      </p:sp>
      <p:sp>
        <p:nvSpPr>
          <p:cNvPr id="188" name="Google Shape;188;g72001f471e_0_12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None/>
            </a:pPr>
            <a:endParaRPr/>
          </a:p>
        </p:txBody>
      </p:sp>
      <p:pic>
        <p:nvPicPr>
          <p:cNvPr id="189" name="Google Shape;189;g72001f471e_0_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5689" y="-1111783"/>
            <a:ext cx="10770402" cy="132984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3"/>
          <p:cNvSpPr txBox="1">
            <a:spLocks noGrp="1"/>
          </p:cNvSpPr>
          <p:nvPr>
            <p:ph type="title"/>
          </p:nvPr>
        </p:nvSpPr>
        <p:spPr>
          <a:xfrm>
            <a:off x="415600" y="86563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0"/>
              <a:buNone/>
            </a:pPr>
            <a:r>
              <a:rPr lang="en-US"/>
              <a:t>Sparse Models (RiskSLIM)</a:t>
            </a:r>
            <a:endParaRPr/>
          </a:p>
        </p:txBody>
      </p:sp>
      <p:sp>
        <p:nvSpPr>
          <p:cNvPr id="195" name="Google Shape;195;p33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4572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2400"/>
              <a:buNone/>
            </a:pPr>
            <a:endParaRPr/>
          </a:p>
        </p:txBody>
      </p:sp>
      <p:pic>
        <p:nvPicPr>
          <p:cNvPr id="196" name="Google Shape;196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7707" y="1271841"/>
            <a:ext cx="11694763" cy="4460689"/>
          </a:xfrm>
          <a:prstGeom prst="rect">
            <a:avLst/>
          </a:prstGeom>
          <a:solidFill>
            <a:srgbClr val="FFC000"/>
          </a:solidFill>
          <a:ln w="571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323871C-7CA8-1448-8FFC-1AE6E1838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Reminders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53ACC4-2523-B0D0-50B8-1F6C36BFEA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246932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1802</TotalTime>
  <Words>1001</Words>
  <Application>Microsoft Macintosh PowerPoint</Application>
  <PresentationFormat>Widescreen</PresentationFormat>
  <Paragraphs>190</Paragraphs>
  <Slides>32</Slides>
  <Notes>24</Notes>
  <HiddenSlides>3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6" baseType="lpstr">
      <vt:lpstr>Arial</vt:lpstr>
      <vt:lpstr>Calibri</vt:lpstr>
      <vt:lpstr>Consolas</vt:lpstr>
      <vt:lpstr>Simple Light</vt:lpstr>
      <vt:lpstr>PowerPoint Presentation</vt:lpstr>
      <vt:lpstr>PowerPoint Presentation</vt:lpstr>
      <vt:lpstr>Going forward</vt:lpstr>
      <vt:lpstr>Reminders</vt:lpstr>
      <vt:lpstr>Plan for the week</vt:lpstr>
      <vt:lpstr>What we’ll cover today</vt:lpstr>
      <vt:lpstr>Recap: Selecting “high performing models”</vt:lpstr>
      <vt:lpstr>Are my top models similar or different?</vt:lpstr>
      <vt:lpstr>Why do we want Interpretability?</vt:lpstr>
      <vt:lpstr>Why do we want Interpretability?</vt:lpstr>
      <vt:lpstr>Global Vs Local</vt:lpstr>
      <vt:lpstr>Global Vs Local</vt:lpstr>
      <vt:lpstr>What we do want from a global explanation?</vt:lpstr>
      <vt:lpstr>Understanding what the model is doing</vt:lpstr>
      <vt:lpstr>Case Study</vt:lpstr>
      <vt:lpstr>How to interpret specific models</vt:lpstr>
      <vt:lpstr>Feature Importances</vt:lpstr>
      <vt:lpstr>Understanding Predictions</vt:lpstr>
      <vt:lpstr>Characterizing the top k predicted entities</vt:lpstr>
      <vt:lpstr>PowerPoint Presentation</vt:lpstr>
      <vt:lpstr>Cross-Tabs</vt:lpstr>
      <vt:lpstr>Cross-Tabs</vt:lpstr>
      <vt:lpstr>Sparse Models</vt:lpstr>
      <vt:lpstr>Words you will run into and what you should think about</vt:lpstr>
      <vt:lpstr>Evaluating Explainable ML Methods</vt:lpstr>
      <vt:lpstr>Evaluating Explainable ML Methods</vt:lpstr>
      <vt:lpstr>Specialized “Interpretable” Models</vt:lpstr>
      <vt:lpstr>PowerPoint Presentation</vt:lpstr>
      <vt:lpstr>PowerPoint Presentation</vt:lpstr>
      <vt:lpstr>PowerPoint Presentation</vt:lpstr>
      <vt:lpstr>Sparse Models (RiskSLIM)</vt:lpstr>
      <vt:lpstr>Reminders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Rayid Ghani</cp:lastModifiedBy>
  <cp:revision>20</cp:revision>
  <dcterms:created xsi:type="dcterms:W3CDTF">2020-01-14T19:43:43Z</dcterms:created>
  <dcterms:modified xsi:type="dcterms:W3CDTF">2025-11-11T18:08:29Z</dcterms:modified>
</cp:coreProperties>
</file>