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56" r:id="rId2"/>
  </p:sldMasterIdLst>
  <p:notesMasterIdLst>
    <p:notesMasterId r:id="rId19"/>
  </p:notesMasterIdLst>
  <p:sldIdLst>
    <p:sldId id="256" r:id="rId3"/>
    <p:sldId id="515" r:id="rId4"/>
    <p:sldId id="844" r:id="rId5"/>
    <p:sldId id="471" r:id="rId6"/>
    <p:sldId id="523" r:id="rId7"/>
    <p:sldId id="845" r:id="rId8"/>
    <p:sldId id="846" r:id="rId9"/>
    <p:sldId id="843" r:id="rId10"/>
    <p:sldId id="532" r:id="rId11"/>
    <p:sldId id="847" r:id="rId12"/>
    <p:sldId id="850" r:id="rId13"/>
    <p:sldId id="851" r:id="rId14"/>
    <p:sldId id="848" r:id="rId15"/>
    <p:sldId id="849" r:id="rId16"/>
    <p:sldId id="852" r:id="rId17"/>
    <p:sldId id="842" r:id="rId18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go="http://customooxmlschemas.google.com/" r:id="rId65" roundtripDataSignature="AMtx7miaBNfqHTds3AtKFboosNv4pOAy4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D8FF"/>
    <a:srgbClr val="0092FF"/>
    <a:srgbClr val="4D110A"/>
    <a:srgbClr val="9411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7D99DF0-3CE4-47CC-AF91-CF25A88CF8B1}">
  <a:tblStyle styleId="{A7D99DF0-3CE4-47CC-AF91-CF25A88CF8B1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6EFF0"/>
          </a:solidFill>
        </a:fill>
      </a:tcStyle>
    </a:wholeTbl>
    <a:band1H>
      <a:tcTxStyle b="off" i="off"/>
      <a:tcStyle>
        <a:tcBdr/>
        <a:fill>
          <a:solidFill>
            <a:srgbClr val="CADDE1"/>
          </a:solidFill>
        </a:fill>
      </a:tcStyle>
    </a:band1H>
    <a:band2H>
      <a:tcTxStyle b="off" i="off"/>
      <a:tcStyle>
        <a:tcBdr/>
      </a:tcStyle>
    </a:band2H>
    <a:band1V>
      <a:tcTxStyle b="off" i="off"/>
      <a:tcStyle>
        <a:tcBdr/>
        <a:fill>
          <a:solidFill>
            <a:srgbClr val="CADDE1"/>
          </a:solidFill>
        </a:fill>
      </a:tcStyle>
    </a:band1V>
    <a:band2V>
      <a:tcTxStyle b="off" i="off"/>
      <a:tcStyle>
        <a:tcBdr/>
      </a:tcStyle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5"/>
          </a:solidFill>
        </a:fill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5"/>
          </a:solidFill>
        </a:fill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18"/>
    <p:restoredTop sz="94603"/>
  </p:normalViewPr>
  <p:slideViewPr>
    <p:cSldViewPr snapToGrid="0" snapToObjects="1">
      <p:cViewPr varScale="1">
        <p:scale>
          <a:sx n="125" d="100"/>
          <a:sy n="125" d="100"/>
        </p:scale>
        <p:origin x="168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68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6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66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65" Type="http://customschemas.google.com/relationships/presentationmetadata" Target="meta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69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C579582-F224-9249-B50B-7D4855CA5E6E}" type="doc">
      <dgm:prSet loTypeId="urn:microsoft.com/office/officeart/2005/8/layout/default" loCatId="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63C6227A-CA9D-DB4E-8C83-FE635D4B8B92}">
      <dgm:prSet phldrT="[Text]" custT="1"/>
      <dgm:spPr>
        <a:xfrm>
          <a:off x="0" y="98739"/>
          <a:ext cx="2630283" cy="1578170"/>
        </a:xfrm>
        <a:prstGeom prst="rect">
          <a:avLst/>
        </a:prstGeom>
        <a:solidFill>
          <a:srgbClr val="C0504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 vert="horz"/>
        <a:lstStyle/>
        <a:p>
          <a:pPr>
            <a:buNone/>
          </a:pPr>
          <a:r>
            <a:rPr lang="en-US" sz="36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Privacy</a:t>
          </a:r>
        </a:p>
      </dgm:t>
    </dgm:pt>
    <dgm:pt modelId="{4387115A-EBD8-474A-9FE3-7D304E866D0D}" type="parTrans" cxnId="{C64BF992-E95D-864F-BC0E-6DCD7A5174E0}">
      <dgm:prSet/>
      <dgm:spPr/>
      <dgm:t>
        <a:bodyPr/>
        <a:lstStyle/>
        <a:p>
          <a:endParaRPr lang="en-US" sz="3200"/>
        </a:p>
      </dgm:t>
    </dgm:pt>
    <dgm:pt modelId="{ECFE99F0-3EA6-AE44-BB32-F705CFC04B42}" type="sibTrans" cxnId="{C64BF992-E95D-864F-BC0E-6DCD7A5174E0}">
      <dgm:prSet/>
      <dgm:spPr/>
      <dgm:t>
        <a:bodyPr/>
        <a:lstStyle/>
        <a:p>
          <a:endParaRPr lang="en-US" sz="3200"/>
        </a:p>
      </dgm:t>
    </dgm:pt>
    <dgm:pt modelId="{FDCD6ACD-B077-454D-944E-86E7E3350F79}">
      <dgm:prSet phldrT="[Text]" custT="1"/>
      <dgm:spPr>
        <a:xfrm>
          <a:off x="2893312" y="98739"/>
          <a:ext cx="2630283" cy="1578170"/>
        </a:xfrm>
        <a:prstGeom prst="rect">
          <a:avLst/>
        </a:prstGeom>
        <a:solidFill>
          <a:srgbClr val="C0504D">
            <a:hueOff val="1170380"/>
            <a:satOff val="-1460"/>
            <a:lumOff val="343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 vert="horz"/>
        <a:lstStyle/>
        <a:p>
          <a:pPr>
            <a:buNone/>
          </a:pPr>
          <a:r>
            <a:rPr lang="en-US" sz="36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Data Ownership</a:t>
          </a:r>
        </a:p>
      </dgm:t>
    </dgm:pt>
    <dgm:pt modelId="{5C5116C5-DFE3-4246-8B21-8683F07147AB}" type="parTrans" cxnId="{AD661072-6B96-4044-B298-8A087555795C}">
      <dgm:prSet/>
      <dgm:spPr/>
      <dgm:t>
        <a:bodyPr/>
        <a:lstStyle/>
        <a:p>
          <a:endParaRPr lang="en-US" sz="3200"/>
        </a:p>
      </dgm:t>
    </dgm:pt>
    <dgm:pt modelId="{88F5AB8F-4ED6-134A-97F4-933723876EF5}" type="sibTrans" cxnId="{AD661072-6B96-4044-B298-8A087555795C}">
      <dgm:prSet/>
      <dgm:spPr/>
      <dgm:t>
        <a:bodyPr/>
        <a:lstStyle/>
        <a:p>
          <a:endParaRPr lang="en-US" sz="3200"/>
        </a:p>
      </dgm:t>
    </dgm:pt>
    <dgm:pt modelId="{1A161DD2-BA9A-1F41-AAB0-05E72D64E065}">
      <dgm:prSet phldrT="[Text]" custT="1"/>
      <dgm:spPr>
        <a:xfrm>
          <a:off x="5786624" y="98739"/>
          <a:ext cx="2630283" cy="1578170"/>
        </a:xfrm>
        <a:prstGeom prst="rect">
          <a:avLst/>
        </a:prstGeom>
        <a:solidFill>
          <a:srgbClr val="C0504D">
            <a:hueOff val="2340759"/>
            <a:satOff val="-2919"/>
            <a:lumOff val="686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 vert="horz"/>
        <a:lstStyle/>
        <a:p>
          <a:pPr>
            <a:buNone/>
          </a:pPr>
          <a:r>
            <a:rPr lang="en-US" sz="36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Bias, Equity, &amp; Fairness</a:t>
          </a:r>
        </a:p>
      </dgm:t>
    </dgm:pt>
    <dgm:pt modelId="{249F4864-D1F2-2040-B2D9-70E1F329184F}" type="parTrans" cxnId="{9BCE4FF1-6E9A-7F46-B647-F45414868204}">
      <dgm:prSet/>
      <dgm:spPr/>
      <dgm:t>
        <a:bodyPr/>
        <a:lstStyle/>
        <a:p>
          <a:endParaRPr lang="en-US" sz="3200"/>
        </a:p>
      </dgm:t>
    </dgm:pt>
    <dgm:pt modelId="{D0DCE181-6F11-834E-9404-5B76BEA7F348}" type="sibTrans" cxnId="{9BCE4FF1-6E9A-7F46-B647-F45414868204}">
      <dgm:prSet/>
      <dgm:spPr/>
      <dgm:t>
        <a:bodyPr/>
        <a:lstStyle/>
        <a:p>
          <a:endParaRPr lang="en-US" sz="3200"/>
        </a:p>
      </dgm:t>
    </dgm:pt>
    <dgm:pt modelId="{03CB7B9E-D47A-BF4B-8BD0-A43768780FB3}">
      <dgm:prSet phldrT="[Text]" custT="1"/>
      <dgm:spPr>
        <a:xfrm>
          <a:off x="1446656" y="1939937"/>
          <a:ext cx="2630283" cy="1578170"/>
        </a:xfrm>
        <a:prstGeom prst="rect">
          <a:avLst/>
        </a:prstGeom>
        <a:solidFill>
          <a:srgbClr val="C0504D">
            <a:hueOff val="3511139"/>
            <a:satOff val="-4379"/>
            <a:lumOff val="103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 vert="horz"/>
        <a:lstStyle/>
        <a:p>
          <a:pPr>
            <a:buNone/>
          </a:pPr>
          <a:r>
            <a:rPr lang="en-US" sz="36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Transparency</a:t>
          </a:r>
        </a:p>
      </dgm:t>
    </dgm:pt>
    <dgm:pt modelId="{F40C0003-FB17-DD49-841B-811AE9B278F4}" type="parTrans" cxnId="{056DE792-C45E-0C4F-B746-40FD5FE6ECA3}">
      <dgm:prSet/>
      <dgm:spPr/>
      <dgm:t>
        <a:bodyPr/>
        <a:lstStyle/>
        <a:p>
          <a:endParaRPr lang="en-US" sz="3200"/>
        </a:p>
      </dgm:t>
    </dgm:pt>
    <dgm:pt modelId="{70980FD5-DAA3-A143-A71B-92CC869748E4}" type="sibTrans" cxnId="{056DE792-C45E-0C4F-B746-40FD5FE6ECA3}">
      <dgm:prSet/>
      <dgm:spPr/>
      <dgm:t>
        <a:bodyPr/>
        <a:lstStyle/>
        <a:p>
          <a:endParaRPr lang="en-US" sz="3200"/>
        </a:p>
      </dgm:t>
    </dgm:pt>
    <dgm:pt modelId="{97F13F62-187A-004F-8568-BDAB70D363F0}">
      <dgm:prSet phldrT="[Text]" custT="1"/>
      <dgm:spPr>
        <a:xfrm>
          <a:off x="4339968" y="1939937"/>
          <a:ext cx="2630283" cy="1578170"/>
        </a:xfrm>
        <a:prstGeom prst="rect">
          <a:avLst/>
        </a:prstGeom>
        <a:solidFill>
          <a:srgbClr val="C0504D">
            <a:hueOff val="4681519"/>
            <a:satOff val="-5839"/>
            <a:lumOff val="1373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 vert="horz"/>
        <a:lstStyle/>
        <a:p>
          <a:pPr>
            <a:buNone/>
          </a:pPr>
          <a:r>
            <a:rPr lang="en-US" sz="36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Trustworthiness and Accountability</a:t>
          </a:r>
        </a:p>
      </dgm:t>
    </dgm:pt>
    <dgm:pt modelId="{52306423-6E35-DE43-821A-00A55D36BB28}" type="parTrans" cxnId="{B61AFEA1-29D3-2E43-B0B6-3ED4B8DCF23F}">
      <dgm:prSet/>
      <dgm:spPr/>
      <dgm:t>
        <a:bodyPr/>
        <a:lstStyle/>
        <a:p>
          <a:endParaRPr lang="en-US" sz="3200"/>
        </a:p>
      </dgm:t>
    </dgm:pt>
    <dgm:pt modelId="{9509CBFD-D73F-3B46-8605-DC590288199D}" type="sibTrans" cxnId="{B61AFEA1-29D3-2E43-B0B6-3ED4B8DCF23F}">
      <dgm:prSet/>
      <dgm:spPr/>
      <dgm:t>
        <a:bodyPr/>
        <a:lstStyle/>
        <a:p>
          <a:endParaRPr lang="en-US" sz="3200"/>
        </a:p>
      </dgm:t>
    </dgm:pt>
    <dgm:pt modelId="{9CB038ED-3A36-754A-8726-7115A9798D9F}" type="pres">
      <dgm:prSet presAssocID="{5C579582-F224-9249-B50B-7D4855CA5E6E}" presName="diagram" presStyleCnt="0">
        <dgm:presLayoutVars>
          <dgm:dir/>
          <dgm:resizeHandles val="exact"/>
        </dgm:presLayoutVars>
      </dgm:prSet>
      <dgm:spPr/>
    </dgm:pt>
    <dgm:pt modelId="{791EAD40-A10E-2C44-88BB-E254D1FEED2A}" type="pres">
      <dgm:prSet presAssocID="{63C6227A-CA9D-DB4E-8C83-FE635D4B8B92}" presName="node" presStyleLbl="node1" presStyleIdx="0" presStyleCnt="5">
        <dgm:presLayoutVars>
          <dgm:bulletEnabled val="1"/>
        </dgm:presLayoutVars>
      </dgm:prSet>
      <dgm:spPr/>
    </dgm:pt>
    <dgm:pt modelId="{08B34DEE-75D2-7047-8F76-0202887FE396}" type="pres">
      <dgm:prSet presAssocID="{ECFE99F0-3EA6-AE44-BB32-F705CFC04B42}" presName="sibTrans" presStyleCnt="0"/>
      <dgm:spPr/>
    </dgm:pt>
    <dgm:pt modelId="{5DF36080-AA5F-044B-9B2D-18470035B1FB}" type="pres">
      <dgm:prSet presAssocID="{FDCD6ACD-B077-454D-944E-86E7E3350F79}" presName="node" presStyleLbl="node1" presStyleIdx="1" presStyleCnt="5">
        <dgm:presLayoutVars>
          <dgm:bulletEnabled val="1"/>
        </dgm:presLayoutVars>
      </dgm:prSet>
      <dgm:spPr/>
    </dgm:pt>
    <dgm:pt modelId="{6963F5FC-04A1-6A43-B31E-10B7B12BF0DE}" type="pres">
      <dgm:prSet presAssocID="{88F5AB8F-4ED6-134A-97F4-933723876EF5}" presName="sibTrans" presStyleCnt="0"/>
      <dgm:spPr/>
    </dgm:pt>
    <dgm:pt modelId="{73313321-B089-6142-89C3-6254719B2389}" type="pres">
      <dgm:prSet presAssocID="{1A161DD2-BA9A-1F41-AAB0-05E72D64E065}" presName="node" presStyleLbl="node1" presStyleIdx="2" presStyleCnt="5">
        <dgm:presLayoutVars>
          <dgm:bulletEnabled val="1"/>
        </dgm:presLayoutVars>
      </dgm:prSet>
      <dgm:spPr/>
    </dgm:pt>
    <dgm:pt modelId="{60A9DBD8-E73E-FC44-B7B3-C40A7E9D9A77}" type="pres">
      <dgm:prSet presAssocID="{D0DCE181-6F11-834E-9404-5B76BEA7F348}" presName="sibTrans" presStyleCnt="0"/>
      <dgm:spPr/>
    </dgm:pt>
    <dgm:pt modelId="{EF08E376-4E26-284A-B04A-2272E2B37BE4}" type="pres">
      <dgm:prSet presAssocID="{03CB7B9E-D47A-BF4B-8BD0-A43768780FB3}" presName="node" presStyleLbl="node1" presStyleIdx="3" presStyleCnt="5">
        <dgm:presLayoutVars>
          <dgm:bulletEnabled val="1"/>
        </dgm:presLayoutVars>
      </dgm:prSet>
      <dgm:spPr/>
    </dgm:pt>
    <dgm:pt modelId="{ACCFA2FA-3F6D-C647-A96E-5BBE8D7E70AD}" type="pres">
      <dgm:prSet presAssocID="{70980FD5-DAA3-A143-A71B-92CC869748E4}" presName="sibTrans" presStyleCnt="0"/>
      <dgm:spPr/>
    </dgm:pt>
    <dgm:pt modelId="{6716D9F6-4AA6-A540-8569-2BA0DEE70F42}" type="pres">
      <dgm:prSet presAssocID="{97F13F62-187A-004F-8568-BDAB70D363F0}" presName="node" presStyleLbl="node1" presStyleIdx="4" presStyleCnt="5">
        <dgm:presLayoutVars>
          <dgm:bulletEnabled val="1"/>
        </dgm:presLayoutVars>
      </dgm:prSet>
      <dgm:spPr/>
    </dgm:pt>
  </dgm:ptLst>
  <dgm:cxnLst>
    <dgm:cxn modelId="{AC9D0668-3DB7-784C-A02A-59653F4D58CC}" type="presOf" srcId="{97F13F62-187A-004F-8568-BDAB70D363F0}" destId="{6716D9F6-4AA6-A540-8569-2BA0DEE70F42}" srcOrd="0" destOrd="0" presId="urn:microsoft.com/office/officeart/2005/8/layout/default"/>
    <dgm:cxn modelId="{AD661072-6B96-4044-B298-8A087555795C}" srcId="{5C579582-F224-9249-B50B-7D4855CA5E6E}" destId="{FDCD6ACD-B077-454D-944E-86E7E3350F79}" srcOrd="1" destOrd="0" parTransId="{5C5116C5-DFE3-4246-8B21-8683F07147AB}" sibTransId="{88F5AB8F-4ED6-134A-97F4-933723876EF5}"/>
    <dgm:cxn modelId="{4DB2F58B-01BC-D844-A4CB-3CBC54FF0225}" type="presOf" srcId="{1A161DD2-BA9A-1F41-AAB0-05E72D64E065}" destId="{73313321-B089-6142-89C3-6254719B2389}" srcOrd="0" destOrd="0" presId="urn:microsoft.com/office/officeart/2005/8/layout/default"/>
    <dgm:cxn modelId="{C6506E8F-6D52-9148-A9D1-21B40907EC00}" type="presOf" srcId="{FDCD6ACD-B077-454D-944E-86E7E3350F79}" destId="{5DF36080-AA5F-044B-9B2D-18470035B1FB}" srcOrd="0" destOrd="0" presId="urn:microsoft.com/office/officeart/2005/8/layout/default"/>
    <dgm:cxn modelId="{056DE792-C45E-0C4F-B746-40FD5FE6ECA3}" srcId="{5C579582-F224-9249-B50B-7D4855CA5E6E}" destId="{03CB7B9E-D47A-BF4B-8BD0-A43768780FB3}" srcOrd="3" destOrd="0" parTransId="{F40C0003-FB17-DD49-841B-811AE9B278F4}" sibTransId="{70980FD5-DAA3-A143-A71B-92CC869748E4}"/>
    <dgm:cxn modelId="{C64BF992-E95D-864F-BC0E-6DCD7A5174E0}" srcId="{5C579582-F224-9249-B50B-7D4855CA5E6E}" destId="{63C6227A-CA9D-DB4E-8C83-FE635D4B8B92}" srcOrd="0" destOrd="0" parTransId="{4387115A-EBD8-474A-9FE3-7D304E866D0D}" sibTransId="{ECFE99F0-3EA6-AE44-BB32-F705CFC04B42}"/>
    <dgm:cxn modelId="{B61AFEA1-29D3-2E43-B0B6-3ED4B8DCF23F}" srcId="{5C579582-F224-9249-B50B-7D4855CA5E6E}" destId="{97F13F62-187A-004F-8568-BDAB70D363F0}" srcOrd="4" destOrd="0" parTransId="{52306423-6E35-DE43-821A-00A55D36BB28}" sibTransId="{9509CBFD-D73F-3B46-8605-DC590288199D}"/>
    <dgm:cxn modelId="{D84315A8-006D-DA41-97BE-4C21FE6823B2}" type="presOf" srcId="{5C579582-F224-9249-B50B-7D4855CA5E6E}" destId="{9CB038ED-3A36-754A-8726-7115A9798D9F}" srcOrd="0" destOrd="0" presId="urn:microsoft.com/office/officeart/2005/8/layout/default"/>
    <dgm:cxn modelId="{CDA80CCB-0378-264F-80E4-8D590F923F27}" type="presOf" srcId="{03CB7B9E-D47A-BF4B-8BD0-A43768780FB3}" destId="{EF08E376-4E26-284A-B04A-2272E2B37BE4}" srcOrd="0" destOrd="0" presId="urn:microsoft.com/office/officeart/2005/8/layout/default"/>
    <dgm:cxn modelId="{732391E5-2946-7944-AC24-D3D096B91CD3}" type="presOf" srcId="{63C6227A-CA9D-DB4E-8C83-FE635D4B8B92}" destId="{791EAD40-A10E-2C44-88BB-E254D1FEED2A}" srcOrd="0" destOrd="0" presId="urn:microsoft.com/office/officeart/2005/8/layout/default"/>
    <dgm:cxn modelId="{9BCE4FF1-6E9A-7F46-B647-F45414868204}" srcId="{5C579582-F224-9249-B50B-7D4855CA5E6E}" destId="{1A161DD2-BA9A-1F41-AAB0-05E72D64E065}" srcOrd="2" destOrd="0" parTransId="{249F4864-D1F2-2040-B2D9-70E1F329184F}" sibTransId="{D0DCE181-6F11-834E-9404-5B76BEA7F348}"/>
    <dgm:cxn modelId="{B12CEA2B-6334-4D40-BDB5-FAC888658397}" type="presParOf" srcId="{9CB038ED-3A36-754A-8726-7115A9798D9F}" destId="{791EAD40-A10E-2C44-88BB-E254D1FEED2A}" srcOrd="0" destOrd="0" presId="urn:microsoft.com/office/officeart/2005/8/layout/default"/>
    <dgm:cxn modelId="{EC02AFC4-2AC0-5B4E-8A36-A6AF238B71F9}" type="presParOf" srcId="{9CB038ED-3A36-754A-8726-7115A9798D9F}" destId="{08B34DEE-75D2-7047-8F76-0202887FE396}" srcOrd="1" destOrd="0" presId="urn:microsoft.com/office/officeart/2005/8/layout/default"/>
    <dgm:cxn modelId="{26D4B414-95EB-D440-B12D-9D97C0B59013}" type="presParOf" srcId="{9CB038ED-3A36-754A-8726-7115A9798D9F}" destId="{5DF36080-AA5F-044B-9B2D-18470035B1FB}" srcOrd="2" destOrd="0" presId="urn:microsoft.com/office/officeart/2005/8/layout/default"/>
    <dgm:cxn modelId="{A29377B6-301C-AB43-84FE-37803A747EAC}" type="presParOf" srcId="{9CB038ED-3A36-754A-8726-7115A9798D9F}" destId="{6963F5FC-04A1-6A43-B31E-10B7B12BF0DE}" srcOrd="3" destOrd="0" presId="urn:microsoft.com/office/officeart/2005/8/layout/default"/>
    <dgm:cxn modelId="{6D59BA24-0C86-AA44-8C1A-8F34235D1DCC}" type="presParOf" srcId="{9CB038ED-3A36-754A-8726-7115A9798D9F}" destId="{73313321-B089-6142-89C3-6254719B2389}" srcOrd="4" destOrd="0" presId="urn:microsoft.com/office/officeart/2005/8/layout/default"/>
    <dgm:cxn modelId="{4911F024-468A-8B4D-A41C-F8BCC13E6CB7}" type="presParOf" srcId="{9CB038ED-3A36-754A-8726-7115A9798D9F}" destId="{60A9DBD8-E73E-FC44-B7B3-C40A7E9D9A77}" srcOrd="5" destOrd="0" presId="urn:microsoft.com/office/officeart/2005/8/layout/default"/>
    <dgm:cxn modelId="{3CDAFCD7-783B-E54D-AB72-50BC54D14C78}" type="presParOf" srcId="{9CB038ED-3A36-754A-8726-7115A9798D9F}" destId="{EF08E376-4E26-284A-B04A-2272E2B37BE4}" srcOrd="6" destOrd="0" presId="urn:microsoft.com/office/officeart/2005/8/layout/default"/>
    <dgm:cxn modelId="{46B4496F-C613-5843-9286-30423178D958}" type="presParOf" srcId="{9CB038ED-3A36-754A-8726-7115A9798D9F}" destId="{ACCFA2FA-3F6D-C647-A96E-5BBE8D7E70AD}" srcOrd="7" destOrd="0" presId="urn:microsoft.com/office/officeart/2005/8/layout/default"/>
    <dgm:cxn modelId="{4C162F1D-4E9E-764D-93E3-FC3BCCC637B5}" type="presParOf" srcId="{9CB038ED-3A36-754A-8726-7115A9798D9F}" destId="{6716D9F6-4AA6-A540-8569-2BA0DEE70F42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1EAD40-A10E-2C44-88BB-E254D1FEED2A}">
      <dsp:nvSpPr>
        <dsp:cNvPr id="0" name=""/>
        <dsp:cNvSpPr/>
      </dsp:nvSpPr>
      <dsp:spPr>
        <a:xfrm>
          <a:off x="0" y="210549"/>
          <a:ext cx="3520454" cy="2112272"/>
        </a:xfrm>
        <a:prstGeom prst="rect">
          <a:avLst/>
        </a:prstGeom>
        <a:solidFill>
          <a:srgbClr val="C0504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Privacy</a:t>
          </a:r>
        </a:p>
      </dsp:txBody>
      <dsp:txXfrm>
        <a:off x="0" y="210549"/>
        <a:ext cx="3520454" cy="2112272"/>
      </dsp:txXfrm>
    </dsp:sp>
    <dsp:sp modelId="{5DF36080-AA5F-044B-9B2D-18470035B1FB}">
      <dsp:nvSpPr>
        <dsp:cNvPr id="0" name=""/>
        <dsp:cNvSpPr/>
      </dsp:nvSpPr>
      <dsp:spPr>
        <a:xfrm>
          <a:off x="3872500" y="210549"/>
          <a:ext cx="3520454" cy="2112272"/>
        </a:xfrm>
        <a:prstGeom prst="rect">
          <a:avLst/>
        </a:prstGeom>
        <a:solidFill>
          <a:srgbClr val="C0504D">
            <a:hueOff val="1170380"/>
            <a:satOff val="-1460"/>
            <a:lumOff val="343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Data Ownership</a:t>
          </a:r>
        </a:p>
      </dsp:txBody>
      <dsp:txXfrm>
        <a:off x="3872500" y="210549"/>
        <a:ext cx="3520454" cy="2112272"/>
      </dsp:txXfrm>
    </dsp:sp>
    <dsp:sp modelId="{73313321-B089-6142-89C3-6254719B2389}">
      <dsp:nvSpPr>
        <dsp:cNvPr id="0" name=""/>
        <dsp:cNvSpPr/>
      </dsp:nvSpPr>
      <dsp:spPr>
        <a:xfrm>
          <a:off x="7745001" y="210549"/>
          <a:ext cx="3520454" cy="2112272"/>
        </a:xfrm>
        <a:prstGeom prst="rect">
          <a:avLst/>
        </a:prstGeom>
        <a:solidFill>
          <a:srgbClr val="C0504D">
            <a:hueOff val="2340759"/>
            <a:satOff val="-2919"/>
            <a:lumOff val="686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Bias, Equity, &amp; Fairness</a:t>
          </a:r>
        </a:p>
      </dsp:txBody>
      <dsp:txXfrm>
        <a:off x="7745001" y="210549"/>
        <a:ext cx="3520454" cy="2112272"/>
      </dsp:txXfrm>
    </dsp:sp>
    <dsp:sp modelId="{EF08E376-4E26-284A-B04A-2272E2B37BE4}">
      <dsp:nvSpPr>
        <dsp:cNvPr id="0" name=""/>
        <dsp:cNvSpPr/>
      </dsp:nvSpPr>
      <dsp:spPr>
        <a:xfrm>
          <a:off x="1936250" y="2674867"/>
          <a:ext cx="3520454" cy="2112272"/>
        </a:xfrm>
        <a:prstGeom prst="rect">
          <a:avLst/>
        </a:prstGeom>
        <a:solidFill>
          <a:srgbClr val="C0504D">
            <a:hueOff val="3511139"/>
            <a:satOff val="-4379"/>
            <a:lumOff val="103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Transparency</a:t>
          </a:r>
        </a:p>
      </dsp:txBody>
      <dsp:txXfrm>
        <a:off x="1936250" y="2674867"/>
        <a:ext cx="3520454" cy="2112272"/>
      </dsp:txXfrm>
    </dsp:sp>
    <dsp:sp modelId="{6716D9F6-4AA6-A540-8569-2BA0DEE70F42}">
      <dsp:nvSpPr>
        <dsp:cNvPr id="0" name=""/>
        <dsp:cNvSpPr/>
      </dsp:nvSpPr>
      <dsp:spPr>
        <a:xfrm>
          <a:off x="5808750" y="2674867"/>
          <a:ext cx="3520454" cy="2112272"/>
        </a:xfrm>
        <a:prstGeom prst="rect">
          <a:avLst/>
        </a:prstGeom>
        <a:solidFill>
          <a:srgbClr val="C0504D">
            <a:hueOff val="4681519"/>
            <a:satOff val="-5839"/>
            <a:lumOff val="1373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Trustworthiness and Accountability</a:t>
          </a:r>
        </a:p>
      </dsp:txBody>
      <dsp:txXfrm>
        <a:off x="5808750" y="2674867"/>
        <a:ext cx="3520454" cy="21122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9" name="Google Shape;3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0CBC395-CF3C-A24F-8682-006CE1DBC2D7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73285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2.tif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tiff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g6dad9273e7_0_4"/>
          <p:cNvSpPr txBox="1">
            <a:spLocks noGrp="1"/>
          </p:cNvSpPr>
          <p:nvPr>
            <p:ph type="ctrTitle"/>
          </p:nvPr>
        </p:nvSpPr>
        <p:spPr>
          <a:xfrm>
            <a:off x="415611" y="992767"/>
            <a:ext cx="11360700" cy="27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9pPr>
          </a:lstStyle>
          <a:p>
            <a:endParaRPr/>
          </a:p>
        </p:txBody>
      </p:sp>
      <p:sp>
        <p:nvSpPr>
          <p:cNvPr id="15" name="Google Shape;15;g6dad9273e7_0_4"/>
          <p:cNvSpPr txBox="1">
            <a:spLocks noGrp="1"/>
          </p:cNvSpPr>
          <p:nvPr>
            <p:ph type="subTitle" idx="1"/>
          </p:nvPr>
        </p:nvSpPr>
        <p:spPr>
          <a:xfrm>
            <a:off x="415600" y="3778833"/>
            <a:ext cx="11360700" cy="10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9pPr>
          </a:lstStyle>
          <a:p>
            <a:endParaRPr/>
          </a:p>
        </p:txBody>
      </p:sp>
      <p:sp>
        <p:nvSpPr>
          <p:cNvPr id="16" name="Google Shape;16;g6dad9273e7_0_4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g6dad9273e7_0_11"/>
          <p:cNvSpPr txBox="1">
            <a:spLocks noGrp="1"/>
          </p:cNvSpPr>
          <p:nvPr>
            <p:ph type="title"/>
          </p:nvPr>
        </p:nvSpPr>
        <p:spPr>
          <a:xfrm>
            <a:off x="415600" y="86563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00"/>
              <a:buNone/>
              <a:defRPr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g6dad9273e7_0_1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400"/>
              <a:buChar char="●"/>
              <a:defRPr>
                <a:solidFill>
                  <a:srgbClr val="434343"/>
                </a:solidFill>
              </a:defRPr>
            </a:lvl1pPr>
            <a:lvl2pPr marL="914400" lvl="1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434343"/>
              </a:buClr>
              <a:buSzPts val="1900"/>
              <a:buChar char="○"/>
              <a:defRPr>
                <a:solidFill>
                  <a:srgbClr val="434343"/>
                </a:solidFill>
              </a:defRPr>
            </a:lvl2pPr>
            <a:lvl3pPr marL="1371600" lvl="2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434343"/>
              </a:buClr>
              <a:buSzPts val="1900"/>
              <a:buChar char="■"/>
              <a:defRPr>
                <a:solidFill>
                  <a:srgbClr val="434343"/>
                </a:solidFill>
              </a:defRPr>
            </a:lvl3pPr>
            <a:lvl4pPr marL="1828800" lvl="3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434343"/>
              </a:buClr>
              <a:buSzPts val="1900"/>
              <a:buChar char="●"/>
              <a:defRPr>
                <a:solidFill>
                  <a:srgbClr val="434343"/>
                </a:solidFill>
              </a:defRPr>
            </a:lvl4pPr>
            <a:lvl5pPr marL="2286000" lvl="4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434343"/>
              </a:buClr>
              <a:buSzPts val="1900"/>
              <a:buChar char="○"/>
              <a:defRPr>
                <a:solidFill>
                  <a:srgbClr val="434343"/>
                </a:solidFill>
              </a:defRPr>
            </a:lvl5pPr>
            <a:lvl6pPr marL="2743200" lvl="5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434343"/>
              </a:buClr>
              <a:buSzPts val="1900"/>
              <a:buChar char="■"/>
              <a:defRPr>
                <a:solidFill>
                  <a:srgbClr val="434343"/>
                </a:solidFill>
              </a:defRPr>
            </a:lvl6pPr>
            <a:lvl7pPr marL="3200400" lvl="6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434343"/>
              </a:buClr>
              <a:buSzPts val="1900"/>
              <a:buChar char="●"/>
              <a:defRPr>
                <a:solidFill>
                  <a:srgbClr val="434343"/>
                </a:solidFill>
              </a:defRPr>
            </a:lvl7pPr>
            <a:lvl8pPr marL="3657600" lvl="7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434343"/>
              </a:buClr>
              <a:buSzPts val="1900"/>
              <a:buChar char="○"/>
              <a:defRPr>
                <a:solidFill>
                  <a:srgbClr val="434343"/>
                </a:solidFill>
              </a:defRPr>
            </a:lvl8pPr>
            <a:lvl9pPr marL="4114800" lvl="8" indent="-34925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rgbClr val="434343"/>
              </a:buClr>
              <a:buSzPts val="19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20" name="Google Shape;20;g6dad9273e7_0_11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1" name="Google Shape;21;g6dad9273e7_0_11"/>
          <p:cNvSpPr/>
          <p:nvPr/>
        </p:nvSpPr>
        <p:spPr>
          <a:xfrm>
            <a:off x="-14200" y="-36767"/>
            <a:ext cx="12220500" cy="1010161"/>
          </a:xfrm>
          <a:prstGeom prst="rect">
            <a:avLst/>
          </a:prstGeom>
          <a:solidFill>
            <a:srgbClr val="A61C0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g6dad9273e7_0_46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g6dad9273e7_0_8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700" cy="112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26" name="Google Shape;26;g6dad9273e7_0_8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g6dad9273e7_0_16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g6dad9273e7_0_16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53331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marL="914400" lvl="1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30" name="Google Shape;30;g6dad9273e7_0_16"/>
          <p:cNvSpPr txBox="1">
            <a:spLocks noGrp="1"/>
          </p:cNvSpPr>
          <p:nvPr>
            <p:ph type="body" idx="2"/>
          </p:nvPr>
        </p:nvSpPr>
        <p:spPr>
          <a:xfrm>
            <a:off x="6443200" y="1536633"/>
            <a:ext cx="53331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marL="914400" lvl="1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31" name="Google Shape;31;g6dad9273e7_0_16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34"/>
          <p:cNvSpPr txBox="1">
            <a:spLocks noGrp="1"/>
          </p:cNvSpPr>
          <p:nvPr>
            <p:ph type="body" idx="1"/>
          </p:nvPr>
        </p:nvSpPr>
        <p:spPr>
          <a:xfrm>
            <a:off x="297706" y="1353806"/>
            <a:ext cx="11666363" cy="4954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34" name="Google Shape;34;p34"/>
          <p:cNvSpPr/>
          <p:nvPr/>
        </p:nvSpPr>
        <p:spPr>
          <a:xfrm>
            <a:off x="0" y="6434064"/>
            <a:ext cx="12192000" cy="423936"/>
          </a:xfrm>
          <a:prstGeom prst="rect">
            <a:avLst/>
          </a:prstGeom>
          <a:solidFill>
            <a:schemeClr val="lt2"/>
          </a:solidFill>
          <a:ln>
            <a:noFill/>
          </a:ln>
          <a:effectLst>
            <a:outerShdw blurRad="40000" dist="23000" dir="5400000" rotWithShape="0">
              <a:srgbClr val="000000">
                <a:alpha val="34509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endParaRPr sz="1867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r>
              <a:rPr lang="en-US" sz="1867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Rayid Ghani															@rayidghani				</a:t>
            </a:r>
            <a:endParaRPr sz="1867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" name="Google Shape;35;p34"/>
          <p:cNvSpPr/>
          <p:nvPr/>
        </p:nvSpPr>
        <p:spPr>
          <a:xfrm>
            <a:off x="0" y="1"/>
            <a:ext cx="12192000" cy="1206639"/>
          </a:xfrm>
          <a:prstGeom prst="rect">
            <a:avLst/>
          </a:prstGeom>
          <a:solidFill>
            <a:schemeClr val="lt2"/>
          </a:solidFill>
          <a:ln>
            <a:noFill/>
          </a:ln>
          <a:effectLst>
            <a:outerShdw blurRad="40000" dist="23000" dir="5400000" rotWithShape="0">
              <a:srgbClr val="000000">
                <a:alpha val="34509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endParaRPr sz="1867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" name="Google Shape;36;p34"/>
          <p:cNvSpPr txBox="1">
            <a:spLocks noGrp="1"/>
          </p:cNvSpPr>
          <p:nvPr>
            <p:ph type="title"/>
          </p:nvPr>
        </p:nvSpPr>
        <p:spPr>
          <a:xfrm>
            <a:off x="0" y="23412"/>
            <a:ext cx="12192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>
                <a:solidFill>
                  <a:srgbClr val="F2F2F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261542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851288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341489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342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7BB7521-98C0-2A40-BD39-5BCEE48B827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951495" y="4355259"/>
            <a:ext cx="6299749" cy="56322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FA34301-7F36-2C46-AC22-AFFAC4BFF8D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866445" y="5094089"/>
            <a:ext cx="1161689" cy="108000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D6D9F56-A257-F14E-A0A1-58B3F5FDAB7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t="32840" b="-1"/>
          <a:stretch/>
        </p:blipFill>
        <p:spPr>
          <a:xfrm>
            <a:off x="5919078" y="5266579"/>
            <a:ext cx="3237089" cy="731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7758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706" y="1353807"/>
            <a:ext cx="11666363" cy="495464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069676"/>
          </a:xfrm>
          <a:solidFill>
            <a:srgbClr val="800000"/>
          </a:solidFill>
          <a:effectLst/>
        </p:spPr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34428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71001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"/>
          <p:cNvSpPr txBox="1">
            <a:spLocks noGrp="1"/>
          </p:cNvSpPr>
          <p:nvPr>
            <p:ph type="dt" idx="10"/>
          </p:nvPr>
        </p:nvSpPr>
        <p:spPr>
          <a:xfrm>
            <a:off x="0" y="0"/>
            <a:ext cx="4000000" cy="4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ftr" idx="11"/>
          </p:nvPr>
        </p:nvSpPr>
        <p:spPr>
          <a:xfrm>
            <a:off x="0" y="0"/>
            <a:ext cx="4000000" cy="4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4000000" cy="4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42" name="Google Shape;42;p6"/>
          <p:cNvSpPr/>
          <p:nvPr/>
        </p:nvSpPr>
        <p:spPr>
          <a:xfrm>
            <a:off x="0" y="6450221"/>
            <a:ext cx="12192000" cy="407600"/>
          </a:xfrm>
          <a:prstGeom prst="rect">
            <a:avLst/>
          </a:prstGeom>
          <a:solidFill>
            <a:srgbClr val="800000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" name="Google Shape;43;p6"/>
          <p:cNvSpPr txBox="1"/>
          <p:nvPr/>
        </p:nvSpPr>
        <p:spPr>
          <a:xfrm>
            <a:off x="210609" y="6459633"/>
            <a:ext cx="4606000" cy="3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lt1"/>
                </a:solidFill>
              </a:rPr>
              <a:t>Kit Rodolfa</a:t>
            </a:r>
            <a:r>
              <a:rPr lang="en"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 | </a:t>
            </a:r>
            <a:r>
              <a:rPr lang="en" sz="1600">
                <a:solidFill>
                  <a:schemeClr val="lt1"/>
                </a:solidFill>
              </a:rPr>
              <a:t>krodolfa@cmu.edu</a:t>
            </a:r>
            <a:endParaRPr sz="1600" b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4" name="Google Shape;44;p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632176" y="6510528"/>
            <a:ext cx="3451669" cy="30859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43600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07D4411-737E-C541-B4C4-6D57C5CC3460}"/>
              </a:ext>
            </a:extLst>
          </p:cNvPr>
          <p:cNvSpPr/>
          <p:nvPr userDrawn="1"/>
        </p:nvSpPr>
        <p:spPr>
          <a:xfrm>
            <a:off x="0" y="6519445"/>
            <a:ext cx="12192000" cy="338555"/>
          </a:xfrm>
          <a:prstGeom prst="rect">
            <a:avLst/>
          </a:prstGeom>
          <a:solidFill>
            <a:srgbClr val="8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58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15BB04C-E7FB-0646-9DDE-F53072130CA6}"/>
              </a:ext>
            </a:extLst>
          </p:cNvPr>
          <p:cNvSpPr txBox="1"/>
          <p:nvPr userDrawn="1"/>
        </p:nvSpPr>
        <p:spPr>
          <a:xfrm>
            <a:off x="210588" y="6533191"/>
            <a:ext cx="27799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0958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ＭＳ Ｐゴシック" charset="0"/>
                <a:cs typeface="Arial"/>
              </a:rPr>
              <a:t>Rayid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ＭＳ Ｐゴシック" charset="0"/>
                <a:cs typeface="Arial"/>
              </a:rPr>
              <a:t> Ghani  |  @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ＭＳ Ｐゴシック" charset="0"/>
                <a:cs typeface="Arial"/>
              </a:rPr>
              <a:t>rayidghani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charset="0"/>
              <a:ea typeface="ＭＳ Ｐゴシック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5E247F2-E124-D640-B103-0B5ED2CEA82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396248" y="6578839"/>
            <a:ext cx="2687597" cy="240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5621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g6dad9273e7_0_11"/>
          <p:cNvSpPr txBox="1">
            <a:spLocks noGrp="1"/>
          </p:cNvSpPr>
          <p:nvPr>
            <p:ph type="title"/>
          </p:nvPr>
        </p:nvSpPr>
        <p:spPr>
          <a:xfrm>
            <a:off x="415600" y="86563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00"/>
              <a:buNone/>
              <a:defRPr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g6dad9273e7_0_1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400"/>
              <a:buChar char="●"/>
              <a:defRPr>
                <a:solidFill>
                  <a:srgbClr val="434343"/>
                </a:solidFill>
              </a:defRPr>
            </a:lvl1pPr>
            <a:lvl2pPr marL="914400" lvl="1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434343"/>
              </a:buClr>
              <a:buSzPts val="1900"/>
              <a:buChar char="○"/>
              <a:defRPr>
                <a:solidFill>
                  <a:srgbClr val="434343"/>
                </a:solidFill>
              </a:defRPr>
            </a:lvl2pPr>
            <a:lvl3pPr marL="1371600" lvl="2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434343"/>
              </a:buClr>
              <a:buSzPts val="1900"/>
              <a:buChar char="■"/>
              <a:defRPr>
                <a:solidFill>
                  <a:srgbClr val="434343"/>
                </a:solidFill>
              </a:defRPr>
            </a:lvl3pPr>
            <a:lvl4pPr marL="1828800" lvl="3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434343"/>
              </a:buClr>
              <a:buSzPts val="1900"/>
              <a:buChar char="●"/>
              <a:defRPr>
                <a:solidFill>
                  <a:srgbClr val="434343"/>
                </a:solidFill>
              </a:defRPr>
            </a:lvl4pPr>
            <a:lvl5pPr marL="2286000" lvl="4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434343"/>
              </a:buClr>
              <a:buSzPts val="1900"/>
              <a:buChar char="○"/>
              <a:defRPr>
                <a:solidFill>
                  <a:srgbClr val="434343"/>
                </a:solidFill>
              </a:defRPr>
            </a:lvl5pPr>
            <a:lvl6pPr marL="2743200" lvl="5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434343"/>
              </a:buClr>
              <a:buSzPts val="1900"/>
              <a:buChar char="■"/>
              <a:defRPr>
                <a:solidFill>
                  <a:srgbClr val="434343"/>
                </a:solidFill>
              </a:defRPr>
            </a:lvl6pPr>
            <a:lvl7pPr marL="3200400" lvl="6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434343"/>
              </a:buClr>
              <a:buSzPts val="1900"/>
              <a:buChar char="●"/>
              <a:defRPr>
                <a:solidFill>
                  <a:srgbClr val="434343"/>
                </a:solidFill>
              </a:defRPr>
            </a:lvl7pPr>
            <a:lvl8pPr marL="3657600" lvl="7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434343"/>
              </a:buClr>
              <a:buSzPts val="1900"/>
              <a:buChar char="○"/>
              <a:defRPr>
                <a:solidFill>
                  <a:srgbClr val="434343"/>
                </a:solidFill>
              </a:defRPr>
            </a:lvl8pPr>
            <a:lvl9pPr marL="4114800" lvl="8" indent="-34925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rgbClr val="434343"/>
              </a:buClr>
              <a:buSzPts val="19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20" name="Google Shape;20;g6dad9273e7_0_11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1" name="Google Shape;21;g6dad9273e7_0_11"/>
          <p:cNvSpPr/>
          <p:nvPr/>
        </p:nvSpPr>
        <p:spPr>
          <a:xfrm>
            <a:off x="-14200" y="-36767"/>
            <a:ext cx="12220500" cy="1010161"/>
          </a:xfrm>
          <a:prstGeom prst="rect">
            <a:avLst/>
          </a:prstGeom>
          <a:solidFill>
            <a:srgbClr val="A61C0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235626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tiff"/><Relationship Id="rId3" Type="http://schemas.openxmlformats.org/officeDocument/2006/relationships/slideLayout" Target="../slideLayouts/slideLayout10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g6dad9273e7_0_0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g6dad9273e7_0_0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marR="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●"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○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■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●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○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■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●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○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9250" algn="l" rtl="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dk2"/>
              </a:buClr>
              <a:buSzPts val="1900"/>
              <a:buFont typeface="Arial"/>
              <a:buChar char="■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g6dad9273e7_0_0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A521D5A-4AF5-A545-A4B2-D7E04BFEBC34}"/>
              </a:ext>
            </a:extLst>
          </p:cNvPr>
          <p:cNvSpPr/>
          <p:nvPr userDrawn="1"/>
        </p:nvSpPr>
        <p:spPr>
          <a:xfrm>
            <a:off x="0" y="6450222"/>
            <a:ext cx="12192000" cy="407777"/>
          </a:xfrm>
          <a:prstGeom prst="rect">
            <a:avLst/>
          </a:prstGeom>
          <a:solidFill>
            <a:srgbClr val="8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67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9B158FC-C48E-1C49-B517-49F0EF74BDE8}"/>
              </a:ext>
            </a:extLst>
          </p:cNvPr>
          <p:cNvSpPr txBox="1"/>
          <p:nvPr userDrawn="1"/>
        </p:nvSpPr>
        <p:spPr>
          <a:xfrm>
            <a:off x="210586" y="6459621"/>
            <a:ext cx="27799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0" dirty="0" err="1">
                <a:solidFill>
                  <a:schemeClr val="bg1"/>
                </a:solidFill>
                <a:latin typeface="Arial"/>
                <a:cs typeface="Arial"/>
              </a:rPr>
              <a:t>Rayid</a:t>
            </a:r>
            <a:r>
              <a:rPr lang="en-US" sz="1600" b="0" dirty="0">
                <a:solidFill>
                  <a:schemeClr val="bg1"/>
                </a:solidFill>
                <a:latin typeface="Arial"/>
                <a:cs typeface="Arial"/>
              </a:rPr>
              <a:t> Ghani  |  @</a:t>
            </a:r>
            <a:r>
              <a:rPr lang="en-US" sz="1600" b="0" dirty="0" err="1">
                <a:solidFill>
                  <a:schemeClr val="bg1"/>
                </a:solidFill>
                <a:latin typeface="Arial"/>
                <a:cs typeface="Arial"/>
              </a:rPr>
              <a:t>rayidghani</a:t>
            </a:r>
            <a:endParaRPr lang="en-US" sz="1600" b="0" dirty="0">
              <a:solidFill>
                <a:schemeClr val="bg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61550D4-8156-FE47-8EAC-5551DAAF66EC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8632177" y="6510528"/>
            <a:ext cx="3451668" cy="308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144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</p:sldLayoutIdLst>
  <p:txStyles>
    <p:titleStyle>
      <a:lvl1pPr algn="ctr" defTabSz="342891" rtl="0" eaLnBrk="1" fontAlgn="base" hangingPunct="1"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342891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342891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342891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342891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342891" algn="ctr" defTabSz="342891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685783" algn="ctr" defTabSz="342891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028674" algn="ctr" defTabSz="342891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371566" algn="ctr" defTabSz="342891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257168" indent="-257168" algn="l" defTabSz="342891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557199" indent="-214308" algn="l" defTabSz="342891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857229" indent="-171446" algn="l" defTabSz="342891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8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200121" indent="-171446" algn="l" defTabSz="342891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5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1543012" indent="-171446" algn="l" defTabSz="342891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5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1885904" indent="-171446" algn="l" defTabSz="342891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342891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342891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8" indent="-171446" algn="l" defTabSz="342891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891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1pPr>
      <a:lvl2pPr marL="342891" algn="l" defTabSz="342891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342891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4" algn="l" defTabSz="342891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342891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342891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9" algn="l" defTabSz="342891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342891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1" algn="l" defTabSz="342891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dssg.github.io/triage_cookbook/check_and_explore_results/postmodeling.html" TargetMode="External"/><Relationship Id="rId2" Type="http://schemas.openxmlformats.org/officeDocument/2006/relationships/hyperlink" Target="https://github.com/dssg/triage/blob/master/src/triage/component/postmodeling/postmodeling_analysis_example_dojo_mh.ipynb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drive.google.com/drive/folders/1vI8SL5Y3sFr77evIhOvnGvdipvueG4tf?usp=sharing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"/>
          <p:cNvSpPr txBox="1"/>
          <p:nvPr/>
        </p:nvSpPr>
        <p:spPr>
          <a:xfrm>
            <a:off x="0" y="1014225"/>
            <a:ext cx="12192000" cy="235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en-US" sz="4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ML and Ethics</a:t>
            </a:r>
            <a:endParaRPr sz="4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en-US" sz="4400" dirty="0"/>
              <a:t>Overview and Issues</a:t>
            </a:r>
            <a:r>
              <a:rPr lang="en-US" sz="4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3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" name="Google Shape;42;p1"/>
          <p:cNvSpPr txBox="1"/>
          <p:nvPr/>
        </p:nvSpPr>
        <p:spPr>
          <a:xfrm>
            <a:off x="0" y="3429513"/>
            <a:ext cx="121920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0" i="0" u="none" strike="noStrike" cap="none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Rayid Ghani</a:t>
            </a:r>
            <a:endParaRPr sz="2800" b="0" i="0" u="none" strike="noStrike" cap="none" dirty="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3" name="Google Shape;43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99638" y="4968362"/>
            <a:ext cx="5192713" cy="18134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323871C-7CA8-1448-8FFC-1AE6E18389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Reminders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4E0A5F0-1D89-954D-91FB-596CD9E690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 Understanding Models Assignment due next week</a:t>
            </a:r>
          </a:p>
          <a:p>
            <a:pPr lvl="1"/>
            <a:r>
              <a:rPr lang="en-US" dirty="0"/>
              <a:t>Use the </a:t>
            </a:r>
            <a:r>
              <a:rPr lang="en-US" dirty="0" err="1"/>
              <a:t>train_results.feature_importances</a:t>
            </a:r>
            <a:r>
              <a:rPr lang="en-US" dirty="0"/>
              <a:t> table </a:t>
            </a:r>
          </a:p>
          <a:p>
            <a:pPr lvl="1"/>
            <a:r>
              <a:rPr lang="en-US" dirty="0"/>
              <a:t>Use the </a:t>
            </a:r>
            <a:r>
              <a:rPr lang="en-US" dirty="0">
                <a:hlinkClick r:id="rId2"/>
              </a:rPr>
              <a:t>sample notebook </a:t>
            </a:r>
            <a:r>
              <a:rPr lang="en-US" dirty="0"/>
              <a:t>or </a:t>
            </a:r>
            <a:r>
              <a:rPr lang="en-US" dirty="0">
                <a:hlinkClick r:id="rId3"/>
              </a:rPr>
              <a:t>cookbook</a:t>
            </a:r>
            <a:r>
              <a:rPr lang="en-US" dirty="0"/>
              <a:t> to do crosstabs</a:t>
            </a:r>
            <a:br>
              <a:rPr lang="en-US" dirty="0"/>
            </a:br>
            <a:endParaRPr lang="en-US" dirty="0"/>
          </a:p>
          <a:p>
            <a:r>
              <a:rPr lang="en-US" dirty="0"/>
              <a:t>Focus on adding/fixing features and expanding the modeling grid this week(end)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7620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50076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76C887-2CD3-4EA4-0E50-AC261E0E35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 Options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97254D-0BF1-7F13-D6E3-F0A3EE11DB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Spectrum Game</a:t>
            </a:r>
          </a:p>
          <a:p>
            <a:endParaRPr lang="en-US" dirty="0"/>
          </a:p>
          <a:p>
            <a:r>
              <a:rPr lang="en-US" dirty="0">
                <a:hlinkClick r:id="rId2"/>
              </a:rPr>
              <a:t>Case Studies for Discussion and Role Playing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86027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type="body" idx="4294967295"/>
          </p:nvPr>
        </p:nvSpPr>
        <p:spPr>
          <a:xfrm>
            <a:off x="415925" y="1151731"/>
            <a:ext cx="11360150" cy="45545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5400" dirty="0">
                <a:solidFill>
                  <a:schemeClr val="tx1"/>
                </a:solidFill>
              </a:rPr>
              <a:t>We need to be ok with not having answers but raising more questions that can be empirically informed</a:t>
            </a:r>
          </a:p>
        </p:txBody>
      </p:sp>
    </p:spTree>
    <p:extLst>
      <p:ext uri="{BB962C8B-B14F-4D97-AF65-F5344CB8AC3E}">
        <p14:creationId xmlns:p14="http://schemas.microsoft.com/office/powerpoint/2010/main" val="21555489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267" dirty="0"/>
              <a:t>Most of these questions are not new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dirty="0">
                <a:solidFill>
                  <a:schemeClr val="tx1"/>
                </a:solidFill>
              </a:rPr>
              <a:t>Ethical issues have always existed in every decision-making process but we are dealing with them now at a </a:t>
            </a:r>
            <a:r>
              <a:rPr lang="en-US" sz="4400" u="sng" dirty="0">
                <a:solidFill>
                  <a:schemeClr val="tx1"/>
                </a:solidFill>
              </a:rPr>
              <a:t>different scale</a:t>
            </a:r>
            <a:r>
              <a:rPr lang="en-US" sz="4400" dirty="0">
                <a:solidFill>
                  <a:schemeClr val="tx1"/>
                </a:solidFill>
              </a:rPr>
              <a:t> and with a </a:t>
            </a:r>
            <a:r>
              <a:rPr lang="en-US" sz="4400" u="sng" dirty="0">
                <a:solidFill>
                  <a:schemeClr val="tx1"/>
                </a:solidFill>
              </a:rPr>
              <a:t>more data-driven view</a:t>
            </a:r>
          </a:p>
        </p:txBody>
      </p:sp>
    </p:spTree>
    <p:extLst>
      <p:ext uri="{BB962C8B-B14F-4D97-AF65-F5344CB8AC3E}">
        <p14:creationId xmlns:p14="http://schemas.microsoft.com/office/powerpoint/2010/main" val="583065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40FC3D8-D90D-F132-554C-A7A5E7C790C6}"/>
              </a:ext>
            </a:extLst>
          </p:cNvPr>
          <p:cNvSpPr txBox="1"/>
          <p:nvPr/>
        </p:nvSpPr>
        <p:spPr>
          <a:xfrm>
            <a:off x="548640" y="197346"/>
            <a:ext cx="10789920" cy="64633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3800" dirty="0"/>
              <a:t>Dogs are better than cats</a:t>
            </a:r>
          </a:p>
        </p:txBody>
      </p:sp>
    </p:spTree>
    <p:extLst>
      <p:ext uri="{BB962C8B-B14F-4D97-AF65-F5344CB8AC3E}">
        <p14:creationId xmlns:p14="http://schemas.microsoft.com/office/powerpoint/2010/main" val="19419639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E8D90D-DA57-7AC1-B158-BBEB529E67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7BAFC11-24A6-4572-B1FE-D1A2047C2081}"/>
              </a:ext>
            </a:extLst>
          </p:cNvPr>
          <p:cNvSpPr txBox="1"/>
          <p:nvPr/>
        </p:nvSpPr>
        <p:spPr>
          <a:xfrm>
            <a:off x="538480" y="766306"/>
            <a:ext cx="1078992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9600" dirty="0"/>
              <a:t>AI systems should always explain their decisions</a:t>
            </a:r>
            <a:endParaRPr lang="en-US" sz="13800" dirty="0"/>
          </a:p>
        </p:txBody>
      </p:sp>
    </p:spTree>
    <p:extLst>
      <p:ext uri="{BB962C8B-B14F-4D97-AF65-F5344CB8AC3E}">
        <p14:creationId xmlns:p14="http://schemas.microsoft.com/office/powerpoint/2010/main" val="2243641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8455ED0E-DE26-4629-86E5-4157A95D52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600" y="2867800"/>
            <a:ext cx="11360700" cy="1122300"/>
          </a:xfrm>
        </p:spPr>
        <p:txBody>
          <a:bodyPr/>
          <a:lstStyle/>
          <a:p>
            <a:r>
              <a:rPr lang="en-US" sz="9600" dirty="0"/>
              <a:t>All stereotypes are based on data</a:t>
            </a:r>
            <a:endParaRPr lang="en-US" sz="28700" dirty="0"/>
          </a:p>
        </p:txBody>
      </p:sp>
    </p:spTree>
    <p:extLst>
      <p:ext uri="{BB962C8B-B14F-4D97-AF65-F5344CB8AC3E}">
        <p14:creationId xmlns:p14="http://schemas.microsoft.com/office/powerpoint/2010/main" val="6662632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8455ED0E-DE26-4629-86E5-4157A95D52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600" y="2867800"/>
            <a:ext cx="11360700" cy="1122300"/>
          </a:xfrm>
        </p:spPr>
        <p:txBody>
          <a:bodyPr/>
          <a:lstStyle/>
          <a:p>
            <a:r>
              <a:rPr lang="en-US" sz="9600" dirty="0"/>
              <a:t>Most stereotypes are based on some data</a:t>
            </a:r>
            <a:endParaRPr lang="en-US" sz="28700" dirty="0"/>
          </a:p>
        </p:txBody>
      </p:sp>
    </p:spTree>
    <p:extLst>
      <p:ext uri="{BB962C8B-B14F-4D97-AF65-F5344CB8AC3E}">
        <p14:creationId xmlns:p14="http://schemas.microsoft.com/office/powerpoint/2010/main" val="38684606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EF4039-8B53-1414-75AC-704D2C4F37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BC56B84-1E9C-E3FC-944D-30CC97743B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38960" y="615250"/>
            <a:ext cx="9357360" cy="5355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7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If an AI system helps more people than it harms, it’s ethically acceptable to deploy it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5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01306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EBD75B6-6A48-AB33-C13C-4D08F5723184}"/>
              </a:ext>
            </a:extLst>
          </p:cNvPr>
          <p:cNvSpPr txBox="1"/>
          <p:nvPr/>
        </p:nvSpPr>
        <p:spPr>
          <a:xfrm>
            <a:off x="650240" y="1280160"/>
            <a:ext cx="1133257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/>
              <a:t>Personalization algorithms (e.g., on Spotify, Netflix) are manipulative and should not be used  </a:t>
            </a:r>
          </a:p>
        </p:txBody>
      </p:sp>
    </p:spTree>
    <p:extLst>
      <p:ext uri="{BB962C8B-B14F-4D97-AF65-F5344CB8AC3E}">
        <p14:creationId xmlns:p14="http://schemas.microsoft.com/office/powerpoint/2010/main" val="10889163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44FF4F-5C65-2745-036A-FAF2C0F80B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028889F-7A99-D965-5987-74055934F248}"/>
              </a:ext>
            </a:extLst>
          </p:cNvPr>
          <p:cNvSpPr txBox="1"/>
          <p:nvPr/>
        </p:nvSpPr>
        <p:spPr>
          <a:xfrm>
            <a:off x="508000" y="538480"/>
            <a:ext cx="11332573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/>
              <a:t>Personalization algorithms to identify social service programs an individual needs are manipulative and should not be used  </a:t>
            </a:r>
          </a:p>
        </p:txBody>
      </p:sp>
    </p:spTree>
    <p:extLst>
      <p:ext uri="{BB962C8B-B14F-4D97-AF65-F5344CB8AC3E}">
        <p14:creationId xmlns:p14="http://schemas.microsoft.com/office/powerpoint/2010/main" val="25429159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A784EC3A-AB0C-990F-F87F-A5FB1EEB46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9760" y="780489"/>
            <a:ext cx="9964281" cy="56323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7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Musicians should get royalties if AI models are trained on their songs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7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25104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E460557-FC78-9771-D598-67611F1A64F3}"/>
              </a:ext>
            </a:extLst>
          </p:cNvPr>
          <p:cNvSpPr txBox="1"/>
          <p:nvPr/>
        </p:nvSpPr>
        <p:spPr>
          <a:xfrm>
            <a:off x="1473200" y="619760"/>
            <a:ext cx="10063021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/>
              <a:t>A deepfake video used in activism is acceptable if it helps reveal the truth</a:t>
            </a:r>
          </a:p>
        </p:txBody>
      </p:sp>
    </p:spTree>
    <p:extLst>
      <p:ext uri="{BB962C8B-B14F-4D97-AF65-F5344CB8AC3E}">
        <p14:creationId xmlns:p14="http://schemas.microsoft.com/office/powerpoint/2010/main" val="32428510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91A3E4-4E0B-D028-B092-F788040147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4F1CC84-C5C6-BA36-6D3F-30ECE1BECC64}"/>
              </a:ext>
            </a:extLst>
          </p:cNvPr>
          <p:cNvSpPr txBox="1"/>
          <p:nvPr/>
        </p:nvSpPr>
        <p:spPr>
          <a:xfrm>
            <a:off x="1343993" y="261952"/>
            <a:ext cx="10063021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/>
              <a:t>We should prioritize preventing AI harm over using AI to maximize good and social welfare</a:t>
            </a:r>
          </a:p>
        </p:txBody>
      </p:sp>
    </p:spTree>
    <p:extLst>
      <p:ext uri="{BB962C8B-B14F-4D97-AF65-F5344CB8AC3E}">
        <p14:creationId xmlns:p14="http://schemas.microsoft.com/office/powerpoint/2010/main" val="2986244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/>
              <a:t>Data and AI Ethics Issues</a:t>
            </a:r>
          </a:p>
        </p:txBody>
      </p:sp>
      <p:graphicFrame>
        <p:nvGraphicFramePr>
          <p:cNvPr id="7" name="Content Placeholder 3">
            <a:extLst>
              <a:ext uri="{FF2B5EF4-FFF2-40B4-BE49-F238E27FC236}">
                <a16:creationId xmlns:a16="http://schemas.microsoft.com/office/drawing/2014/main" id="{909E99C8-C1C9-DC4E-A00A-C3C715B7EB2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46442924"/>
              </p:ext>
            </p:extLst>
          </p:nvPr>
        </p:nvGraphicFramePr>
        <p:xfrm>
          <a:off x="415600" y="1379047"/>
          <a:ext cx="11265456" cy="49976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957890233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rayid class uchicag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aia-porto-ghani-2018" id="{82BABE80-AE8E-FF4E-85C0-B54C44AB8DF2}" vid="{E9C63820-0DC0-E74F-8230-5D2113CC263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2581</TotalTime>
  <Words>252</Words>
  <Application>Microsoft Macintosh PowerPoint</Application>
  <PresentationFormat>Widescreen</PresentationFormat>
  <Paragraphs>37</Paragraphs>
  <Slides>16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Simple Light</vt:lpstr>
      <vt:lpstr>rayid class uchicago</vt:lpstr>
      <vt:lpstr>PowerPoint Presentation</vt:lpstr>
      <vt:lpstr>Reminders</vt:lpstr>
      <vt:lpstr>Two Options</vt:lpstr>
      <vt:lpstr>PowerPoint Presentation</vt:lpstr>
      <vt:lpstr>Most of these questions are not new</vt:lpstr>
      <vt:lpstr>PowerPoint Presentation</vt:lpstr>
      <vt:lpstr>PowerPoint Presentation</vt:lpstr>
      <vt:lpstr>All stereotypes are based on data</vt:lpstr>
      <vt:lpstr>Most stereotypes are based on some data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Data and AI Ethics Issues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Rayid Ghani</cp:lastModifiedBy>
  <cp:revision>42</cp:revision>
  <dcterms:created xsi:type="dcterms:W3CDTF">2020-01-14T19:43:43Z</dcterms:created>
  <dcterms:modified xsi:type="dcterms:W3CDTF">2025-11-13T17:49:33Z</dcterms:modified>
</cp:coreProperties>
</file>