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6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6" r:id="rId2"/>
    <p:sldMasterId id="2147483663" r:id="rId3"/>
  </p:sldMasterIdLst>
  <p:notesMasterIdLst>
    <p:notesMasterId r:id="rId69"/>
  </p:notesMasterIdLst>
  <p:sldIdLst>
    <p:sldId id="256" r:id="rId4"/>
    <p:sldId id="318" r:id="rId5"/>
    <p:sldId id="323" r:id="rId6"/>
    <p:sldId id="912" r:id="rId7"/>
    <p:sldId id="473" r:id="rId8"/>
    <p:sldId id="873" r:id="rId9"/>
    <p:sldId id="874" r:id="rId10"/>
    <p:sldId id="875" r:id="rId11"/>
    <p:sldId id="876" r:id="rId12"/>
    <p:sldId id="877" r:id="rId13"/>
    <p:sldId id="568" r:id="rId14"/>
    <p:sldId id="878" r:id="rId15"/>
    <p:sldId id="879" r:id="rId16"/>
    <p:sldId id="880" r:id="rId17"/>
    <p:sldId id="881" r:id="rId18"/>
    <p:sldId id="882" r:id="rId19"/>
    <p:sldId id="883" r:id="rId20"/>
    <p:sldId id="884" r:id="rId21"/>
    <p:sldId id="885" r:id="rId22"/>
    <p:sldId id="886" r:id="rId23"/>
    <p:sldId id="887" r:id="rId24"/>
    <p:sldId id="888" r:id="rId25"/>
    <p:sldId id="889" r:id="rId26"/>
    <p:sldId id="890" r:id="rId27"/>
    <p:sldId id="891" r:id="rId28"/>
    <p:sldId id="892" r:id="rId29"/>
    <p:sldId id="911" r:id="rId30"/>
    <p:sldId id="894" r:id="rId31"/>
    <p:sldId id="566" r:id="rId32"/>
    <p:sldId id="895" r:id="rId33"/>
    <p:sldId id="896" r:id="rId34"/>
    <p:sldId id="897" r:id="rId35"/>
    <p:sldId id="898" r:id="rId36"/>
    <p:sldId id="899" r:id="rId37"/>
    <p:sldId id="900" r:id="rId38"/>
    <p:sldId id="901" r:id="rId39"/>
    <p:sldId id="902" r:id="rId40"/>
    <p:sldId id="903" r:id="rId41"/>
    <p:sldId id="905" r:id="rId42"/>
    <p:sldId id="906" r:id="rId43"/>
    <p:sldId id="907" r:id="rId44"/>
    <p:sldId id="908" r:id="rId45"/>
    <p:sldId id="909" r:id="rId46"/>
    <p:sldId id="910" r:id="rId47"/>
    <p:sldId id="567" r:id="rId48"/>
    <p:sldId id="563" r:id="rId49"/>
    <p:sldId id="536" r:id="rId50"/>
    <p:sldId id="533" r:id="rId51"/>
    <p:sldId id="537" r:id="rId52"/>
    <p:sldId id="539" r:id="rId53"/>
    <p:sldId id="541" r:id="rId54"/>
    <p:sldId id="540" r:id="rId55"/>
    <p:sldId id="542" r:id="rId56"/>
    <p:sldId id="543" r:id="rId57"/>
    <p:sldId id="544" r:id="rId58"/>
    <p:sldId id="545" r:id="rId59"/>
    <p:sldId id="538" r:id="rId60"/>
    <p:sldId id="564" r:id="rId61"/>
    <p:sldId id="565" r:id="rId62"/>
    <p:sldId id="276" r:id="rId63"/>
    <p:sldId id="608" r:id="rId64"/>
    <p:sldId id="622" r:id="rId65"/>
    <p:sldId id="623" r:id="rId66"/>
    <p:sldId id="668" r:id="rId67"/>
    <p:sldId id="569" r:id="rId6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77" roundtripDataSignature="AMtx7miaBNfqHTds3AtKFboosNv4pOAy4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1100"/>
    <a:srgbClr val="BBD8FF"/>
    <a:srgbClr val="0092FF"/>
    <a:srgbClr val="4D11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7D99DF0-3CE4-47CC-AF91-CF25A88CF8B1}">
  <a:tblStyle styleId="{A7D99DF0-3CE4-47CC-AF91-CF25A88CF8B1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FF0"/>
          </a:solidFill>
        </a:fill>
      </a:tcStyle>
    </a:wholeTbl>
    <a:band1H>
      <a:tcTxStyle b="off" i="off"/>
      <a:tcStyle>
        <a:tcBdr/>
        <a:fill>
          <a:solidFill>
            <a:srgbClr val="CADDE1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ADDE1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5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5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78"/>
    <p:restoredTop sz="94895"/>
  </p:normalViewPr>
  <p:slideViewPr>
    <p:cSldViewPr snapToGrid="0" snapToObjects="1">
      <p:cViewPr varScale="1">
        <p:scale>
          <a:sx n="125" d="100"/>
          <a:sy n="125" d="100"/>
        </p:scale>
        <p:origin x="16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9" Type="http://schemas.openxmlformats.org/officeDocument/2006/relationships/viewProps" Target="viewProps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notesMaster" Target="notesMasters/notesMaster1.xml"/><Relationship Id="rId77" Type="http://customschemas.google.com/relationships/presentationmetadata" Target="meta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FB0F4E-6967-3B44-A32F-E8B1C7AE98D5}" type="doc">
      <dgm:prSet loTypeId="urn:microsoft.com/office/officeart/2005/8/layout/process5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5350DEC-25F7-F240-A4BF-3A92E80C52F5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Scope</a:t>
          </a:r>
        </a:p>
      </dgm:t>
    </dgm:pt>
    <dgm:pt modelId="{965794C1-5767-E94D-8105-ED104B4D33E2}" type="parTrans" cxnId="{81D07A23-EA35-C94F-81FA-E72150079877}">
      <dgm:prSet/>
      <dgm:spPr/>
      <dgm:t>
        <a:bodyPr/>
        <a:lstStyle/>
        <a:p>
          <a:endParaRPr lang="en-US"/>
        </a:p>
      </dgm:t>
    </dgm:pt>
    <dgm:pt modelId="{BAC284C6-3986-1C48-93AC-8FEBC662ECEE}" type="sibTrans" cxnId="{81D07A23-EA35-C94F-81FA-E72150079877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4F2509E8-87E6-2347-B926-EB9BDDECA6FD}">
      <dgm:prSet phldrT="[Text]"/>
      <dgm:spPr/>
      <dgm:t>
        <a:bodyPr/>
        <a:lstStyle/>
        <a:p>
          <a:r>
            <a:rPr lang="en-US" dirty="0"/>
            <a:t>Data</a:t>
          </a:r>
        </a:p>
      </dgm:t>
    </dgm:pt>
    <dgm:pt modelId="{B4B1EEE1-8225-A643-B681-A7F3FC14ECAD}" type="parTrans" cxnId="{9BF83777-08E0-6140-9D35-BF7D8AF8A067}">
      <dgm:prSet/>
      <dgm:spPr/>
      <dgm:t>
        <a:bodyPr/>
        <a:lstStyle/>
        <a:p>
          <a:endParaRPr lang="en-US"/>
        </a:p>
      </dgm:t>
    </dgm:pt>
    <dgm:pt modelId="{748D4455-259E-4245-ADD2-8DDAC2A60773}" type="sibTrans" cxnId="{9BF83777-08E0-6140-9D35-BF7D8AF8A067}">
      <dgm:prSet/>
      <dgm:spPr/>
      <dgm:t>
        <a:bodyPr/>
        <a:lstStyle/>
        <a:p>
          <a:endParaRPr lang="en-US"/>
        </a:p>
      </dgm:t>
    </dgm:pt>
    <dgm:pt modelId="{7B079A50-DF5E-0A4C-9491-2FBAFC0F785B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Exploration</a:t>
          </a:r>
        </a:p>
      </dgm:t>
    </dgm:pt>
    <dgm:pt modelId="{BA902E5D-518F-0749-86BA-04AA510BA959}" type="parTrans" cxnId="{A454DBA0-21A9-3941-9DF2-4DD870F537A3}">
      <dgm:prSet/>
      <dgm:spPr/>
      <dgm:t>
        <a:bodyPr/>
        <a:lstStyle/>
        <a:p>
          <a:endParaRPr lang="en-US"/>
        </a:p>
      </dgm:t>
    </dgm:pt>
    <dgm:pt modelId="{00735B98-C924-5743-B429-DBBBDEA50165}" type="sibTrans" cxnId="{A454DBA0-21A9-3941-9DF2-4DD870F537A3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EB4866D8-1266-8945-89C4-F4CD4F9D8A6F}">
      <dgm:prSet phldrT="[Text]"/>
      <dgm:spPr/>
      <dgm:t>
        <a:bodyPr/>
        <a:lstStyle/>
        <a:p>
          <a:r>
            <a:rPr lang="en-US" dirty="0"/>
            <a:t>Modeling</a:t>
          </a:r>
        </a:p>
      </dgm:t>
    </dgm:pt>
    <dgm:pt modelId="{4276625C-E1F0-F840-90D6-CE76DDBB799C}" type="parTrans" cxnId="{A1CEA2E5-F1DD-EF48-A85B-4A04D4565509}">
      <dgm:prSet/>
      <dgm:spPr/>
      <dgm:t>
        <a:bodyPr/>
        <a:lstStyle/>
        <a:p>
          <a:endParaRPr lang="en-US"/>
        </a:p>
      </dgm:t>
    </dgm:pt>
    <dgm:pt modelId="{206E47A8-99B6-484A-AD35-04DCB9238B9B}" type="sibTrans" cxnId="{A1CEA2E5-F1DD-EF48-A85B-4A04D4565509}">
      <dgm:prSet/>
      <dgm:spPr/>
      <dgm:t>
        <a:bodyPr/>
        <a:lstStyle/>
        <a:p>
          <a:endParaRPr lang="en-US"/>
        </a:p>
      </dgm:t>
    </dgm:pt>
    <dgm:pt modelId="{F9BD6EF9-8382-F144-B9CD-FB838C6C03F9}">
      <dgm:prSet phldrT="[Text]"/>
      <dgm:spPr/>
      <dgm:t>
        <a:bodyPr/>
        <a:lstStyle/>
        <a:p>
          <a:r>
            <a:rPr lang="en-US" dirty="0"/>
            <a:t>Get Data</a:t>
          </a:r>
        </a:p>
      </dgm:t>
    </dgm:pt>
    <dgm:pt modelId="{137D12B5-70FE-6847-BD89-CA99FC0D41AD}" type="parTrans" cxnId="{890194DD-304B-C447-9AF3-AFAE634C6D43}">
      <dgm:prSet/>
      <dgm:spPr/>
      <dgm:t>
        <a:bodyPr/>
        <a:lstStyle/>
        <a:p>
          <a:endParaRPr lang="en-US"/>
        </a:p>
      </dgm:t>
    </dgm:pt>
    <dgm:pt modelId="{49EC0DFE-61E7-374D-A1BD-7617E9E9166B}" type="sibTrans" cxnId="{890194DD-304B-C447-9AF3-AFAE634C6D43}">
      <dgm:prSet/>
      <dgm:spPr/>
      <dgm:t>
        <a:bodyPr/>
        <a:lstStyle/>
        <a:p>
          <a:endParaRPr lang="en-US"/>
        </a:p>
      </dgm:t>
    </dgm:pt>
    <dgm:pt modelId="{C8AF58C4-450C-0C4C-83CB-1474D3ADA25F}">
      <dgm:prSet phldrT="[Text]"/>
      <dgm:spPr/>
      <dgm:t>
        <a:bodyPr/>
        <a:lstStyle/>
        <a:p>
          <a:r>
            <a:rPr lang="en-US" dirty="0"/>
            <a:t>Store Data</a:t>
          </a:r>
        </a:p>
      </dgm:t>
    </dgm:pt>
    <dgm:pt modelId="{DEBC2A1C-65D7-5E43-945C-60BBA4631011}" type="parTrans" cxnId="{43B9E771-FA74-B642-9EED-7FE4A7CDF11A}">
      <dgm:prSet/>
      <dgm:spPr/>
      <dgm:t>
        <a:bodyPr/>
        <a:lstStyle/>
        <a:p>
          <a:endParaRPr lang="en-US"/>
        </a:p>
      </dgm:t>
    </dgm:pt>
    <dgm:pt modelId="{51773514-44C5-134E-A69D-D30DCA75AB37}" type="sibTrans" cxnId="{43B9E771-FA74-B642-9EED-7FE4A7CDF11A}">
      <dgm:prSet/>
      <dgm:spPr/>
      <dgm:t>
        <a:bodyPr/>
        <a:lstStyle/>
        <a:p>
          <a:endParaRPr lang="en-US"/>
        </a:p>
      </dgm:t>
    </dgm:pt>
    <dgm:pt modelId="{761579F4-10DF-F244-9532-25DEF4807D83}">
      <dgm:prSet phldrT="[Text]"/>
      <dgm:spPr/>
      <dgm:t>
        <a:bodyPr/>
        <a:lstStyle/>
        <a:p>
          <a:r>
            <a:rPr lang="en-US" dirty="0"/>
            <a:t>Link Data</a:t>
          </a:r>
        </a:p>
      </dgm:t>
    </dgm:pt>
    <dgm:pt modelId="{4C55FAFB-140B-EA49-9492-2DC8E373D8C0}" type="parTrans" cxnId="{445B7ADC-F7C5-5046-9BEE-3618E0EEE919}">
      <dgm:prSet/>
      <dgm:spPr/>
      <dgm:t>
        <a:bodyPr/>
        <a:lstStyle/>
        <a:p>
          <a:endParaRPr lang="en-US"/>
        </a:p>
      </dgm:t>
    </dgm:pt>
    <dgm:pt modelId="{3543ED0F-366F-8D44-8E9F-A843D81464D5}" type="sibTrans" cxnId="{445B7ADC-F7C5-5046-9BEE-3618E0EEE919}">
      <dgm:prSet/>
      <dgm:spPr/>
      <dgm:t>
        <a:bodyPr/>
        <a:lstStyle/>
        <a:p>
          <a:endParaRPr lang="en-US"/>
        </a:p>
      </dgm:t>
    </dgm:pt>
    <dgm:pt modelId="{5FE83F24-F694-6A4B-99C0-78300CB546E1}">
      <dgm:prSet phldrT="[Text]"/>
      <dgm:spPr/>
      <dgm:t>
        <a:bodyPr/>
        <a:lstStyle/>
        <a:p>
          <a:r>
            <a:rPr lang="en-US" dirty="0"/>
            <a:t>Rows</a:t>
          </a:r>
        </a:p>
      </dgm:t>
    </dgm:pt>
    <dgm:pt modelId="{E15C2973-AC33-0145-8745-682DFB76DED0}" type="parTrans" cxnId="{ED970163-ECEE-D849-9B40-616074ECBD3F}">
      <dgm:prSet/>
      <dgm:spPr/>
      <dgm:t>
        <a:bodyPr/>
        <a:lstStyle/>
        <a:p>
          <a:endParaRPr lang="en-US"/>
        </a:p>
      </dgm:t>
    </dgm:pt>
    <dgm:pt modelId="{A1EBC4F8-774A-B045-880A-03E7D798D46B}" type="sibTrans" cxnId="{ED970163-ECEE-D849-9B40-616074ECBD3F}">
      <dgm:prSet/>
      <dgm:spPr/>
      <dgm:t>
        <a:bodyPr/>
        <a:lstStyle/>
        <a:p>
          <a:endParaRPr lang="en-US"/>
        </a:p>
      </dgm:t>
    </dgm:pt>
    <dgm:pt modelId="{471C43CE-832D-774D-BB7A-57512EFB5879}">
      <dgm:prSet phldrT="[Text]"/>
      <dgm:spPr/>
      <dgm:t>
        <a:bodyPr/>
        <a:lstStyle/>
        <a:p>
          <a:r>
            <a:rPr lang="en-US" dirty="0"/>
            <a:t>Features</a:t>
          </a:r>
        </a:p>
      </dgm:t>
    </dgm:pt>
    <dgm:pt modelId="{C2B9F4EE-A410-1B4C-9D53-DB22DB03D31F}" type="parTrans" cxnId="{E7042CE6-A233-CB47-A6F5-D0D71F329C45}">
      <dgm:prSet/>
      <dgm:spPr/>
      <dgm:t>
        <a:bodyPr/>
        <a:lstStyle/>
        <a:p>
          <a:endParaRPr lang="en-US"/>
        </a:p>
      </dgm:t>
    </dgm:pt>
    <dgm:pt modelId="{DE50C641-CD08-A846-B7EB-02241BA70688}" type="sibTrans" cxnId="{E7042CE6-A233-CB47-A6F5-D0D71F329C45}">
      <dgm:prSet/>
      <dgm:spPr/>
      <dgm:t>
        <a:bodyPr/>
        <a:lstStyle/>
        <a:p>
          <a:endParaRPr lang="en-US"/>
        </a:p>
      </dgm:t>
    </dgm:pt>
    <dgm:pt modelId="{6E882DEC-3034-E942-B5AA-2835D77DD5C8}">
      <dgm:prSet phldrT="[Text]"/>
      <dgm:spPr/>
      <dgm:t>
        <a:bodyPr/>
        <a:lstStyle/>
        <a:p>
          <a:r>
            <a:rPr lang="en-US" dirty="0"/>
            <a:t>Labels</a:t>
          </a:r>
        </a:p>
      </dgm:t>
    </dgm:pt>
    <dgm:pt modelId="{11E32BAA-4A06-9844-B381-3F8D7D686934}" type="parTrans" cxnId="{9A8098B2-9CE9-D942-9547-38EF361DD3D4}">
      <dgm:prSet/>
      <dgm:spPr/>
      <dgm:t>
        <a:bodyPr/>
        <a:lstStyle/>
        <a:p>
          <a:endParaRPr lang="en-US"/>
        </a:p>
      </dgm:t>
    </dgm:pt>
    <dgm:pt modelId="{DE8B183B-7E7F-5749-9A67-A6C365A09A85}" type="sibTrans" cxnId="{9A8098B2-9CE9-D942-9547-38EF361DD3D4}">
      <dgm:prSet/>
      <dgm:spPr/>
      <dgm:t>
        <a:bodyPr/>
        <a:lstStyle/>
        <a:p>
          <a:endParaRPr lang="en-US"/>
        </a:p>
      </dgm:t>
    </dgm:pt>
    <dgm:pt modelId="{AE199458-77CF-8440-8970-F024006EA226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Model Selection</a:t>
          </a:r>
        </a:p>
      </dgm:t>
    </dgm:pt>
    <dgm:pt modelId="{8FD87771-F4E1-DC47-B38A-8EDD08A5C725}" type="parTrans" cxnId="{8497B9D0-5691-E848-8EE3-C51BC656F8B1}">
      <dgm:prSet/>
      <dgm:spPr/>
      <dgm:t>
        <a:bodyPr/>
        <a:lstStyle/>
        <a:p>
          <a:endParaRPr lang="en-US"/>
        </a:p>
      </dgm:t>
    </dgm:pt>
    <dgm:pt modelId="{89DBDFDC-5EB5-0B49-A8D0-DB22ECB982AF}" type="sibTrans" cxnId="{8497B9D0-5691-E848-8EE3-C51BC656F8B1}">
      <dgm:prSet/>
      <dgm:spPr>
        <a:solidFill>
          <a:srgbClr val="00B0F0"/>
        </a:solidFill>
      </dgm:spPr>
      <dgm:t>
        <a:bodyPr/>
        <a:lstStyle/>
        <a:p>
          <a:endParaRPr lang="en-US"/>
        </a:p>
      </dgm:t>
    </dgm:pt>
    <dgm:pt modelId="{86AA592B-D489-5D4D-93FE-79A538493DA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Train-Test Splits</a:t>
          </a:r>
        </a:p>
      </dgm:t>
    </dgm:pt>
    <dgm:pt modelId="{06E1BE15-F8C7-9C4D-A90E-557728BBB1D3}" type="parTrans" cxnId="{09F5B15E-E1AD-2E4A-AFF2-C91E75C311A9}">
      <dgm:prSet/>
      <dgm:spPr/>
      <dgm:t>
        <a:bodyPr/>
        <a:lstStyle/>
        <a:p>
          <a:endParaRPr lang="en-US"/>
        </a:p>
      </dgm:t>
    </dgm:pt>
    <dgm:pt modelId="{9EB8E24C-CDF4-7B49-8A25-38E38E64AA9F}" type="sibTrans" cxnId="{09F5B15E-E1AD-2E4A-AFF2-C91E75C311A9}">
      <dgm:prSet/>
      <dgm:spPr/>
      <dgm:t>
        <a:bodyPr/>
        <a:lstStyle/>
        <a:p>
          <a:endParaRPr lang="en-US"/>
        </a:p>
      </dgm:t>
    </dgm:pt>
    <dgm:pt modelId="{69F25C00-F7E1-8B47-8544-B81240B6C7F2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Performance Metrics</a:t>
          </a:r>
        </a:p>
      </dgm:t>
    </dgm:pt>
    <dgm:pt modelId="{258EB4FC-8DB3-204B-AE19-757E57DBF8E2}" type="parTrans" cxnId="{FC1AC939-5A01-D84B-8800-0E045D0F93C8}">
      <dgm:prSet/>
      <dgm:spPr/>
      <dgm:t>
        <a:bodyPr/>
        <a:lstStyle/>
        <a:p>
          <a:endParaRPr lang="en-US"/>
        </a:p>
      </dgm:t>
    </dgm:pt>
    <dgm:pt modelId="{2C4AF3F2-4BEF-1E41-A9DC-C2CCA7D68218}" type="sibTrans" cxnId="{FC1AC939-5A01-D84B-8800-0E045D0F93C8}">
      <dgm:prSet/>
      <dgm:spPr/>
      <dgm:t>
        <a:bodyPr/>
        <a:lstStyle/>
        <a:p>
          <a:endParaRPr lang="en-US"/>
        </a:p>
      </dgm:t>
    </dgm:pt>
    <dgm:pt modelId="{882FED25-8C48-F941-A0FE-6B2DFF5CD464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Model Interpretation</a:t>
          </a:r>
        </a:p>
      </dgm:t>
    </dgm:pt>
    <dgm:pt modelId="{B419AD8C-EBD7-5443-9C93-E4B849DE07B6}" type="parTrans" cxnId="{467F9BED-D392-3940-B061-1699282DB62A}">
      <dgm:prSet/>
      <dgm:spPr/>
      <dgm:t>
        <a:bodyPr/>
        <a:lstStyle/>
        <a:p>
          <a:endParaRPr lang="en-US"/>
        </a:p>
      </dgm:t>
    </dgm:pt>
    <dgm:pt modelId="{030A6B87-CA32-C340-A552-365F7A05C57F}" type="sibTrans" cxnId="{467F9BED-D392-3940-B061-1699282DB62A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60FEA49A-52E5-FB49-B9D7-919B8E8D64F4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Entities</a:t>
          </a:r>
        </a:p>
      </dgm:t>
    </dgm:pt>
    <dgm:pt modelId="{7E8F7D45-586B-A641-B509-72E0E3DB9800}" type="parTrans" cxnId="{B650C331-3E4A-9142-9766-ADC1499BB1FB}">
      <dgm:prSet/>
      <dgm:spPr/>
      <dgm:t>
        <a:bodyPr/>
        <a:lstStyle/>
        <a:p>
          <a:endParaRPr lang="en-US"/>
        </a:p>
      </dgm:t>
    </dgm:pt>
    <dgm:pt modelId="{E893C522-81CE-8546-BA58-AAD1F1CCD417}" type="sibTrans" cxnId="{B650C331-3E4A-9142-9766-ADC1499BB1FB}">
      <dgm:prSet/>
      <dgm:spPr/>
      <dgm:t>
        <a:bodyPr/>
        <a:lstStyle/>
        <a:p>
          <a:endParaRPr lang="en-US"/>
        </a:p>
      </dgm:t>
    </dgm:pt>
    <dgm:pt modelId="{8933D80B-03CB-154C-805F-13221DB1B822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temporal</a:t>
          </a:r>
        </a:p>
      </dgm:t>
    </dgm:pt>
    <dgm:pt modelId="{05F6BE08-6836-6D4D-951F-A258F2E08662}" type="parTrans" cxnId="{01877F06-0601-234E-B04A-2AADE4C2D154}">
      <dgm:prSet/>
      <dgm:spPr/>
      <dgm:t>
        <a:bodyPr/>
        <a:lstStyle/>
        <a:p>
          <a:endParaRPr lang="en-US"/>
        </a:p>
      </dgm:t>
    </dgm:pt>
    <dgm:pt modelId="{59F6EB62-364A-E44D-A61C-CEA12AA8589C}" type="sibTrans" cxnId="{01877F06-0601-234E-B04A-2AADE4C2D154}">
      <dgm:prSet/>
      <dgm:spPr/>
      <dgm:t>
        <a:bodyPr/>
        <a:lstStyle/>
        <a:p>
          <a:endParaRPr lang="en-US"/>
        </a:p>
      </dgm:t>
    </dgm:pt>
    <dgm:pt modelId="{B1557D1B-A1F8-FC4B-B50D-EA46AEAC83E2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Spatial</a:t>
          </a:r>
        </a:p>
      </dgm:t>
    </dgm:pt>
    <dgm:pt modelId="{301BEF8E-62FD-F942-ABEC-722E78A30EAC}" type="parTrans" cxnId="{0D418D49-B127-3C44-AF37-A060A5F8F42E}">
      <dgm:prSet/>
      <dgm:spPr/>
      <dgm:t>
        <a:bodyPr/>
        <a:lstStyle/>
        <a:p>
          <a:endParaRPr lang="en-US"/>
        </a:p>
      </dgm:t>
    </dgm:pt>
    <dgm:pt modelId="{76EC83BA-130D-EA44-8EE3-6264D4A2F0C7}" type="sibTrans" cxnId="{0D418D49-B127-3C44-AF37-A060A5F8F42E}">
      <dgm:prSet/>
      <dgm:spPr/>
      <dgm:t>
        <a:bodyPr/>
        <a:lstStyle/>
        <a:p>
          <a:endParaRPr lang="en-US"/>
        </a:p>
      </dgm:t>
    </dgm:pt>
    <dgm:pt modelId="{DDAC47D6-F859-4340-B28C-6D49EE097740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…</a:t>
          </a:r>
        </a:p>
      </dgm:t>
    </dgm:pt>
    <dgm:pt modelId="{5B556703-BE01-8848-BE27-5969CF3D2B5D}" type="parTrans" cxnId="{B5AA2D8B-61D5-DB43-8D06-4875A7EB0CBD}">
      <dgm:prSet/>
      <dgm:spPr/>
      <dgm:t>
        <a:bodyPr/>
        <a:lstStyle/>
        <a:p>
          <a:endParaRPr lang="en-US"/>
        </a:p>
      </dgm:t>
    </dgm:pt>
    <dgm:pt modelId="{0A2D5029-F7E5-6C47-9CF0-D5505B2F8FFB}" type="sibTrans" cxnId="{B5AA2D8B-61D5-DB43-8D06-4875A7EB0CBD}">
      <dgm:prSet/>
      <dgm:spPr/>
      <dgm:t>
        <a:bodyPr/>
        <a:lstStyle/>
        <a:p>
          <a:endParaRPr lang="en-US"/>
        </a:p>
      </dgm:t>
    </dgm:pt>
    <dgm:pt modelId="{4861F807-1580-8C4F-9C33-66D2EDE9ABAD}">
      <dgm:prSet phldrT="[Text]"/>
      <dgm:spPr/>
      <dgm:t>
        <a:bodyPr/>
        <a:lstStyle/>
        <a:p>
          <a:r>
            <a:rPr lang="en-US" dirty="0"/>
            <a:t>Models</a:t>
          </a:r>
        </a:p>
      </dgm:t>
    </dgm:pt>
    <dgm:pt modelId="{8CC078C6-7EFD-9A46-B445-021F345DCF5A}" type="parTrans" cxnId="{881C745A-6BF5-1846-9762-D162446F8EE8}">
      <dgm:prSet/>
      <dgm:spPr/>
      <dgm:t>
        <a:bodyPr/>
        <a:lstStyle/>
        <a:p>
          <a:endParaRPr lang="en-US"/>
        </a:p>
      </dgm:t>
    </dgm:pt>
    <dgm:pt modelId="{5D77E747-1467-6249-A64A-E8E192C48D64}" type="sibTrans" cxnId="{881C745A-6BF5-1846-9762-D162446F8EE8}">
      <dgm:prSet/>
      <dgm:spPr/>
      <dgm:t>
        <a:bodyPr/>
        <a:lstStyle/>
        <a:p>
          <a:endParaRPr lang="en-US"/>
        </a:p>
      </dgm:t>
    </dgm:pt>
    <dgm:pt modelId="{917501D8-12A6-0D43-82EB-9B8BF9A095D6}">
      <dgm:prSet phldrT="[Text]"/>
      <dgm:spPr/>
      <dgm:t>
        <a:bodyPr/>
        <a:lstStyle/>
        <a:p>
          <a:r>
            <a:rPr lang="en-US" dirty="0"/>
            <a:t>Dealing with Bias and Fairness</a:t>
          </a:r>
        </a:p>
      </dgm:t>
    </dgm:pt>
    <dgm:pt modelId="{2189082E-6C82-944A-BE92-D9BC72270382}" type="parTrans" cxnId="{0E3C2485-CAF8-434B-89F0-893517E042E7}">
      <dgm:prSet/>
      <dgm:spPr/>
      <dgm:t>
        <a:bodyPr/>
        <a:lstStyle/>
        <a:p>
          <a:endParaRPr lang="en-US"/>
        </a:p>
      </dgm:t>
    </dgm:pt>
    <dgm:pt modelId="{04D5671A-AE7F-BD4E-9B86-A6A6425F59A8}" type="sibTrans" cxnId="{0E3C2485-CAF8-434B-89F0-893517E042E7}">
      <dgm:prSet/>
      <dgm:spPr/>
      <dgm:t>
        <a:bodyPr/>
        <a:lstStyle/>
        <a:p>
          <a:endParaRPr lang="en-US"/>
        </a:p>
      </dgm:t>
    </dgm:pt>
    <dgm:pt modelId="{1F12B085-E167-9940-8DCF-A46224752E8F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Field Trial Design</a:t>
          </a:r>
        </a:p>
      </dgm:t>
    </dgm:pt>
    <dgm:pt modelId="{7A893FC9-C7B2-A646-8934-DEE2F8F265BA}" type="parTrans" cxnId="{87E2372F-44B8-7346-94AD-1B6CD49001EC}">
      <dgm:prSet/>
      <dgm:spPr/>
      <dgm:t>
        <a:bodyPr/>
        <a:lstStyle/>
        <a:p>
          <a:endParaRPr lang="en-US"/>
        </a:p>
      </dgm:t>
    </dgm:pt>
    <dgm:pt modelId="{59E7433E-EA1A-A445-8F72-1DCCEC9CF854}" type="sibTrans" cxnId="{87E2372F-44B8-7346-94AD-1B6CD49001EC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4300FFA5-0FE1-0644-9B26-EF0EC29D2E58}">
      <dgm:prSet phldrT="[Text]"/>
      <dgm:spPr/>
      <dgm:t>
        <a:bodyPr/>
        <a:lstStyle/>
        <a:p>
          <a:r>
            <a:rPr lang="en-US" dirty="0"/>
            <a:t>Deployment</a:t>
          </a:r>
        </a:p>
      </dgm:t>
    </dgm:pt>
    <dgm:pt modelId="{CD73BF7D-329F-4F42-9B2D-1C22A52FFC9D}" type="parTrans" cxnId="{E9A0EB78-92A5-5E4E-8437-0C6B9359762F}">
      <dgm:prSet/>
      <dgm:spPr/>
      <dgm:t>
        <a:bodyPr/>
        <a:lstStyle/>
        <a:p>
          <a:endParaRPr lang="en-US"/>
        </a:p>
      </dgm:t>
    </dgm:pt>
    <dgm:pt modelId="{2C4637A3-9257-AA41-A5B8-B87451C5F477}" type="sibTrans" cxnId="{E9A0EB78-92A5-5E4E-8437-0C6B9359762F}">
      <dgm:prSet/>
      <dgm:spPr/>
      <dgm:t>
        <a:bodyPr/>
        <a:lstStyle/>
        <a:p>
          <a:endParaRPr lang="en-US"/>
        </a:p>
      </dgm:t>
    </dgm:pt>
    <dgm:pt modelId="{B86E1618-0E2D-E84D-BCEB-2453703211F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Monitoring</a:t>
          </a:r>
        </a:p>
      </dgm:t>
    </dgm:pt>
    <dgm:pt modelId="{4EFD42D0-7098-564F-980C-3F3CECAA5410}" type="parTrans" cxnId="{BE324233-F9AC-DC43-A89C-3F7FD9B5D466}">
      <dgm:prSet/>
      <dgm:spPr/>
      <dgm:t>
        <a:bodyPr/>
        <a:lstStyle/>
        <a:p>
          <a:endParaRPr lang="en-US"/>
        </a:p>
      </dgm:t>
    </dgm:pt>
    <dgm:pt modelId="{877FBD8C-7A3B-5E45-8830-1FEAB09A55C5}" type="sibTrans" cxnId="{BE324233-F9AC-DC43-A89C-3F7FD9B5D466}">
      <dgm:prSet/>
      <dgm:spPr/>
      <dgm:t>
        <a:bodyPr/>
        <a:lstStyle/>
        <a:p>
          <a:endParaRPr lang="en-US"/>
        </a:p>
      </dgm:t>
    </dgm:pt>
    <dgm:pt modelId="{63B03111-9832-1646-BDF4-5D9B749EF795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Goals, Actions, Data, Analysis, Ethics</a:t>
          </a:r>
        </a:p>
      </dgm:t>
    </dgm:pt>
    <dgm:pt modelId="{1C812E3F-39E1-CF47-BBBD-159FAEC5C786}" type="parTrans" cxnId="{9F4BBA63-304C-604B-A391-58E4720B5BE5}">
      <dgm:prSet/>
      <dgm:spPr/>
      <dgm:t>
        <a:bodyPr/>
        <a:lstStyle/>
        <a:p>
          <a:endParaRPr lang="en-US"/>
        </a:p>
      </dgm:t>
    </dgm:pt>
    <dgm:pt modelId="{702B8123-1BB3-E349-AB4A-1A9D41698317}" type="sibTrans" cxnId="{9F4BBA63-304C-604B-A391-58E4720B5BE5}">
      <dgm:prSet/>
      <dgm:spPr/>
      <dgm:t>
        <a:bodyPr/>
        <a:lstStyle/>
        <a:p>
          <a:endParaRPr lang="en-US"/>
        </a:p>
      </dgm:t>
    </dgm:pt>
    <dgm:pt modelId="{CBF254FA-D4E0-B74E-A18D-AE53AEBD67CD}" type="pres">
      <dgm:prSet presAssocID="{E9FB0F4E-6967-3B44-A32F-E8B1C7AE98D5}" presName="diagram" presStyleCnt="0">
        <dgm:presLayoutVars>
          <dgm:dir/>
          <dgm:resizeHandles val="exact"/>
        </dgm:presLayoutVars>
      </dgm:prSet>
      <dgm:spPr/>
    </dgm:pt>
    <dgm:pt modelId="{B4D5E3D8-47D8-1A4C-9387-6DE60324DF6F}" type="pres">
      <dgm:prSet presAssocID="{75350DEC-25F7-F240-A4BF-3A92E80C52F5}" presName="node" presStyleLbl="node1" presStyleIdx="0" presStyleCnt="10">
        <dgm:presLayoutVars>
          <dgm:bulletEnabled val="1"/>
        </dgm:presLayoutVars>
      </dgm:prSet>
      <dgm:spPr/>
    </dgm:pt>
    <dgm:pt modelId="{A58869D2-B78E-DD40-ACB3-9F052F33CBCE}" type="pres">
      <dgm:prSet presAssocID="{BAC284C6-3986-1C48-93AC-8FEBC662ECEE}" presName="sibTrans" presStyleLbl="sibTrans2D1" presStyleIdx="0" presStyleCnt="9"/>
      <dgm:spPr/>
    </dgm:pt>
    <dgm:pt modelId="{814C8FA7-CFA6-FA42-8BC8-CD119ED58623}" type="pres">
      <dgm:prSet presAssocID="{BAC284C6-3986-1C48-93AC-8FEBC662ECEE}" presName="connectorText" presStyleLbl="sibTrans2D1" presStyleIdx="0" presStyleCnt="9"/>
      <dgm:spPr/>
    </dgm:pt>
    <dgm:pt modelId="{C234DD4B-5CB7-E549-AD0E-83532D584FCF}" type="pres">
      <dgm:prSet presAssocID="{4F2509E8-87E6-2347-B926-EB9BDDECA6FD}" presName="node" presStyleLbl="node1" presStyleIdx="1" presStyleCnt="10">
        <dgm:presLayoutVars>
          <dgm:bulletEnabled val="1"/>
        </dgm:presLayoutVars>
      </dgm:prSet>
      <dgm:spPr/>
    </dgm:pt>
    <dgm:pt modelId="{16C02E65-2210-C24E-8692-38A2A70EC148}" type="pres">
      <dgm:prSet presAssocID="{748D4455-259E-4245-ADD2-8DDAC2A60773}" presName="sibTrans" presStyleLbl="sibTrans2D1" presStyleIdx="1" presStyleCnt="9"/>
      <dgm:spPr/>
    </dgm:pt>
    <dgm:pt modelId="{7060A806-1549-3F45-A072-7BB9691C2D8D}" type="pres">
      <dgm:prSet presAssocID="{748D4455-259E-4245-ADD2-8DDAC2A60773}" presName="connectorText" presStyleLbl="sibTrans2D1" presStyleIdx="1" presStyleCnt="9"/>
      <dgm:spPr/>
    </dgm:pt>
    <dgm:pt modelId="{FBF1C564-B2B8-4C41-BE63-B8171F8EB76E}" type="pres">
      <dgm:prSet presAssocID="{7B079A50-DF5E-0A4C-9491-2FBAFC0F785B}" presName="node" presStyleLbl="node1" presStyleIdx="2" presStyleCnt="10">
        <dgm:presLayoutVars>
          <dgm:bulletEnabled val="1"/>
        </dgm:presLayoutVars>
      </dgm:prSet>
      <dgm:spPr/>
    </dgm:pt>
    <dgm:pt modelId="{680472FB-1DED-B043-9C18-8E9AFCBED6E9}" type="pres">
      <dgm:prSet presAssocID="{00735B98-C924-5743-B429-DBBBDEA50165}" presName="sibTrans" presStyleLbl="sibTrans2D1" presStyleIdx="2" presStyleCnt="9"/>
      <dgm:spPr/>
    </dgm:pt>
    <dgm:pt modelId="{002AA36D-CAF6-0343-B244-6F6849B9EB75}" type="pres">
      <dgm:prSet presAssocID="{00735B98-C924-5743-B429-DBBBDEA50165}" presName="connectorText" presStyleLbl="sibTrans2D1" presStyleIdx="2" presStyleCnt="9"/>
      <dgm:spPr/>
    </dgm:pt>
    <dgm:pt modelId="{CC8F3904-974E-2647-9B88-B6062079D1ED}" type="pres">
      <dgm:prSet presAssocID="{EB4866D8-1266-8945-89C4-F4CD4F9D8A6F}" presName="node" presStyleLbl="node1" presStyleIdx="3" presStyleCnt="10">
        <dgm:presLayoutVars>
          <dgm:bulletEnabled val="1"/>
        </dgm:presLayoutVars>
      </dgm:prSet>
      <dgm:spPr/>
    </dgm:pt>
    <dgm:pt modelId="{5383FDA3-64FA-604A-8CAF-995772572DB0}" type="pres">
      <dgm:prSet presAssocID="{206E47A8-99B6-484A-AD35-04DCB9238B9B}" presName="sibTrans" presStyleLbl="sibTrans2D1" presStyleIdx="3" presStyleCnt="9"/>
      <dgm:spPr/>
    </dgm:pt>
    <dgm:pt modelId="{AC48ED73-8B05-6041-911E-F23E178815C4}" type="pres">
      <dgm:prSet presAssocID="{206E47A8-99B6-484A-AD35-04DCB9238B9B}" presName="connectorText" presStyleLbl="sibTrans2D1" presStyleIdx="3" presStyleCnt="9"/>
      <dgm:spPr/>
    </dgm:pt>
    <dgm:pt modelId="{F11F753D-D453-BC4F-BACE-C4F8A11ECEA5}" type="pres">
      <dgm:prSet presAssocID="{AE199458-77CF-8440-8970-F024006EA226}" presName="node" presStyleLbl="node1" presStyleIdx="4" presStyleCnt="10">
        <dgm:presLayoutVars>
          <dgm:bulletEnabled val="1"/>
        </dgm:presLayoutVars>
      </dgm:prSet>
      <dgm:spPr/>
    </dgm:pt>
    <dgm:pt modelId="{F8E19199-589F-1946-8222-73EA4584121E}" type="pres">
      <dgm:prSet presAssocID="{89DBDFDC-5EB5-0B49-A8D0-DB22ECB982AF}" presName="sibTrans" presStyleLbl="sibTrans2D1" presStyleIdx="4" presStyleCnt="9"/>
      <dgm:spPr/>
    </dgm:pt>
    <dgm:pt modelId="{1E3ABFF9-C6C0-0441-8FEA-3F98FEF0374E}" type="pres">
      <dgm:prSet presAssocID="{89DBDFDC-5EB5-0B49-A8D0-DB22ECB982AF}" presName="connectorText" presStyleLbl="sibTrans2D1" presStyleIdx="4" presStyleCnt="9"/>
      <dgm:spPr/>
    </dgm:pt>
    <dgm:pt modelId="{529FCC09-4687-E147-80E8-2EB7609DC9CF}" type="pres">
      <dgm:prSet presAssocID="{882FED25-8C48-F941-A0FE-6B2DFF5CD464}" presName="node" presStyleLbl="node1" presStyleIdx="5" presStyleCnt="10">
        <dgm:presLayoutVars>
          <dgm:bulletEnabled val="1"/>
        </dgm:presLayoutVars>
      </dgm:prSet>
      <dgm:spPr/>
    </dgm:pt>
    <dgm:pt modelId="{5381123D-2C93-3241-8E06-B77D04CAE8EC}" type="pres">
      <dgm:prSet presAssocID="{030A6B87-CA32-C340-A552-365F7A05C57F}" presName="sibTrans" presStyleLbl="sibTrans2D1" presStyleIdx="5" presStyleCnt="9"/>
      <dgm:spPr/>
    </dgm:pt>
    <dgm:pt modelId="{2E3787C8-BF17-C343-9F7D-55355502CEE3}" type="pres">
      <dgm:prSet presAssocID="{030A6B87-CA32-C340-A552-365F7A05C57F}" presName="connectorText" presStyleLbl="sibTrans2D1" presStyleIdx="5" presStyleCnt="9"/>
      <dgm:spPr/>
    </dgm:pt>
    <dgm:pt modelId="{1850AAD1-4903-FE47-A71D-0B73E666CD99}" type="pres">
      <dgm:prSet presAssocID="{917501D8-12A6-0D43-82EB-9B8BF9A095D6}" presName="node" presStyleLbl="node1" presStyleIdx="6" presStyleCnt="10">
        <dgm:presLayoutVars>
          <dgm:bulletEnabled val="1"/>
        </dgm:presLayoutVars>
      </dgm:prSet>
      <dgm:spPr/>
    </dgm:pt>
    <dgm:pt modelId="{D7CE2DAE-ABF0-9641-AE1A-0DB79AEBD84A}" type="pres">
      <dgm:prSet presAssocID="{04D5671A-AE7F-BD4E-9B86-A6A6425F59A8}" presName="sibTrans" presStyleLbl="sibTrans2D1" presStyleIdx="6" presStyleCnt="9"/>
      <dgm:spPr/>
    </dgm:pt>
    <dgm:pt modelId="{DC4C8257-9496-D04B-A26B-2200A3FFE3E7}" type="pres">
      <dgm:prSet presAssocID="{04D5671A-AE7F-BD4E-9B86-A6A6425F59A8}" presName="connectorText" presStyleLbl="sibTrans2D1" presStyleIdx="6" presStyleCnt="9"/>
      <dgm:spPr/>
    </dgm:pt>
    <dgm:pt modelId="{0538887E-FF31-324E-B401-E87E44AFF0AA}" type="pres">
      <dgm:prSet presAssocID="{1F12B085-E167-9940-8DCF-A46224752E8F}" presName="node" presStyleLbl="node1" presStyleIdx="7" presStyleCnt="10">
        <dgm:presLayoutVars>
          <dgm:bulletEnabled val="1"/>
        </dgm:presLayoutVars>
      </dgm:prSet>
      <dgm:spPr/>
    </dgm:pt>
    <dgm:pt modelId="{92EB25B1-D4AE-754E-BD44-115E26D1FF80}" type="pres">
      <dgm:prSet presAssocID="{59E7433E-EA1A-A445-8F72-1DCCEC9CF854}" presName="sibTrans" presStyleLbl="sibTrans2D1" presStyleIdx="7" presStyleCnt="9"/>
      <dgm:spPr/>
    </dgm:pt>
    <dgm:pt modelId="{B4D2AADB-2320-D741-9683-970A9AF56C3E}" type="pres">
      <dgm:prSet presAssocID="{59E7433E-EA1A-A445-8F72-1DCCEC9CF854}" presName="connectorText" presStyleLbl="sibTrans2D1" presStyleIdx="7" presStyleCnt="9"/>
      <dgm:spPr/>
    </dgm:pt>
    <dgm:pt modelId="{C225C079-1737-3742-99A0-0A7B593214FB}" type="pres">
      <dgm:prSet presAssocID="{4300FFA5-0FE1-0644-9B26-EF0EC29D2E58}" presName="node" presStyleLbl="node1" presStyleIdx="8" presStyleCnt="10">
        <dgm:presLayoutVars>
          <dgm:bulletEnabled val="1"/>
        </dgm:presLayoutVars>
      </dgm:prSet>
      <dgm:spPr/>
    </dgm:pt>
    <dgm:pt modelId="{C8297064-9915-AB4E-A9CB-FFEA8FC197B9}" type="pres">
      <dgm:prSet presAssocID="{2C4637A3-9257-AA41-A5B8-B87451C5F477}" presName="sibTrans" presStyleLbl="sibTrans2D1" presStyleIdx="8" presStyleCnt="9"/>
      <dgm:spPr/>
    </dgm:pt>
    <dgm:pt modelId="{EDC8E22C-F874-6448-9DE8-54F7348385E0}" type="pres">
      <dgm:prSet presAssocID="{2C4637A3-9257-AA41-A5B8-B87451C5F477}" presName="connectorText" presStyleLbl="sibTrans2D1" presStyleIdx="8" presStyleCnt="9"/>
      <dgm:spPr/>
    </dgm:pt>
    <dgm:pt modelId="{098F0226-B690-1B45-B506-7C933BFB7998}" type="pres">
      <dgm:prSet presAssocID="{B86E1618-0E2D-E84D-BCEB-2453703211F3}" presName="node" presStyleLbl="node1" presStyleIdx="9" presStyleCnt="10">
        <dgm:presLayoutVars>
          <dgm:bulletEnabled val="1"/>
        </dgm:presLayoutVars>
      </dgm:prSet>
      <dgm:spPr/>
    </dgm:pt>
  </dgm:ptLst>
  <dgm:cxnLst>
    <dgm:cxn modelId="{B95DCD03-4AAD-4B42-9243-666F8DB599E8}" type="presOf" srcId="{8933D80B-03CB-154C-805F-13221DB1B822}" destId="{FBF1C564-B2B8-4C41-BE63-B8171F8EB76E}" srcOrd="0" destOrd="2" presId="urn:microsoft.com/office/officeart/2005/8/layout/process5"/>
    <dgm:cxn modelId="{30E4E603-88A2-FC48-B384-BE3A5BB6B8C0}" type="presOf" srcId="{BAC284C6-3986-1C48-93AC-8FEBC662ECEE}" destId="{814C8FA7-CFA6-FA42-8BC8-CD119ED58623}" srcOrd="1" destOrd="0" presId="urn:microsoft.com/office/officeart/2005/8/layout/process5"/>
    <dgm:cxn modelId="{B3721305-A4DC-1D4B-9870-E1245EA94AA1}" type="presOf" srcId="{5FE83F24-F694-6A4B-99C0-78300CB546E1}" destId="{CC8F3904-974E-2647-9B88-B6062079D1ED}" srcOrd="0" destOrd="1" presId="urn:microsoft.com/office/officeart/2005/8/layout/process5"/>
    <dgm:cxn modelId="{01877F06-0601-234E-B04A-2AADE4C2D154}" srcId="{7B079A50-DF5E-0A4C-9491-2FBAFC0F785B}" destId="{8933D80B-03CB-154C-805F-13221DB1B822}" srcOrd="1" destOrd="0" parTransId="{05F6BE08-6836-6D4D-951F-A258F2E08662}" sibTransId="{59F6EB62-364A-E44D-A61C-CEA12AA8589C}"/>
    <dgm:cxn modelId="{0E10E907-0ADA-4D45-9069-B9A3AC9E0310}" type="presOf" srcId="{7B079A50-DF5E-0A4C-9491-2FBAFC0F785B}" destId="{FBF1C564-B2B8-4C41-BE63-B8171F8EB76E}" srcOrd="0" destOrd="0" presId="urn:microsoft.com/office/officeart/2005/8/layout/process5"/>
    <dgm:cxn modelId="{D5992D08-7598-A94A-AD4C-62B4CD474D26}" type="presOf" srcId="{761579F4-10DF-F244-9532-25DEF4807D83}" destId="{C234DD4B-5CB7-E549-AD0E-83532D584FCF}" srcOrd="0" destOrd="3" presId="urn:microsoft.com/office/officeart/2005/8/layout/process5"/>
    <dgm:cxn modelId="{F62E5C0C-C9DB-474B-99E5-505C0287727A}" type="presOf" srcId="{B86E1618-0E2D-E84D-BCEB-2453703211F3}" destId="{098F0226-B690-1B45-B506-7C933BFB7998}" srcOrd="0" destOrd="0" presId="urn:microsoft.com/office/officeart/2005/8/layout/process5"/>
    <dgm:cxn modelId="{81D07A23-EA35-C94F-81FA-E72150079877}" srcId="{E9FB0F4E-6967-3B44-A32F-E8B1C7AE98D5}" destId="{75350DEC-25F7-F240-A4BF-3A92E80C52F5}" srcOrd="0" destOrd="0" parTransId="{965794C1-5767-E94D-8105-ED104B4D33E2}" sibTransId="{BAC284C6-3986-1C48-93AC-8FEBC662ECEE}"/>
    <dgm:cxn modelId="{BFD8C726-235C-FD40-B9F6-87513427E29C}" type="presOf" srcId="{4861F807-1580-8C4F-9C33-66D2EDE9ABAD}" destId="{CC8F3904-974E-2647-9B88-B6062079D1ED}" srcOrd="0" destOrd="4" presId="urn:microsoft.com/office/officeart/2005/8/layout/process5"/>
    <dgm:cxn modelId="{A5814027-F41C-1F45-84CD-3391AC53F8A5}" type="presOf" srcId="{DDAC47D6-F859-4340-B28C-6D49EE097740}" destId="{FBF1C564-B2B8-4C41-BE63-B8171F8EB76E}" srcOrd="0" destOrd="4" presId="urn:microsoft.com/office/officeart/2005/8/layout/process5"/>
    <dgm:cxn modelId="{4252FF2A-9D9C-154A-8E00-7845AEFA42A3}" type="presOf" srcId="{AE199458-77CF-8440-8970-F024006EA226}" destId="{F11F753D-D453-BC4F-BACE-C4F8A11ECEA5}" srcOrd="0" destOrd="0" presId="urn:microsoft.com/office/officeart/2005/8/layout/process5"/>
    <dgm:cxn modelId="{87E2372F-44B8-7346-94AD-1B6CD49001EC}" srcId="{E9FB0F4E-6967-3B44-A32F-E8B1C7AE98D5}" destId="{1F12B085-E167-9940-8DCF-A46224752E8F}" srcOrd="7" destOrd="0" parTransId="{7A893FC9-C7B2-A646-8934-DEE2F8F265BA}" sibTransId="{59E7433E-EA1A-A445-8F72-1DCCEC9CF854}"/>
    <dgm:cxn modelId="{B650C331-3E4A-9142-9766-ADC1499BB1FB}" srcId="{7B079A50-DF5E-0A4C-9491-2FBAFC0F785B}" destId="{60FEA49A-52E5-FB49-B9D7-919B8E8D64F4}" srcOrd="0" destOrd="0" parTransId="{7E8F7D45-586B-A641-B509-72E0E3DB9800}" sibTransId="{E893C522-81CE-8546-BA58-AAD1F1CCD417}"/>
    <dgm:cxn modelId="{BD857532-F26B-7C43-A239-905B90EF1A8C}" type="presOf" srcId="{E9FB0F4E-6967-3B44-A32F-E8B1C7AE98D5}" destId="{CBF254FA-D4E0-B74E-A18D-AE53AEBD67CD}" srcOrd="0" destOrd="0" presId="urn:microsoft.com/office/officeart/2005/8/layout/process5"/>
    <dgm:cxn modelId="{BE324233-F9AC-DC43-A89C-3F7FD9B5D466}" srcId="{E9FB0F4E-6967-3B44-A32F-E8B1C7AE98D5}" destId="{B86E1618-0E2D-E84D-BCEB-2453703211F3}" srcOrd="9" destOrd="0" parTransId="{4EFD42D0-7098-564F-980C-3F3CECAA5410}" sibTransId="{877FBD8C-7A3B-5E45-8830-1FEAB09A55C5}"/>
    <dgm:cxn modelId="{27375D36-313F-2A44-B2E2-0C6FE9D62D1A}" type="presOf" srcId="{75350DEC-25F7-F240-A4BF-3A92E80C52F5}" destId="{B4D5E3D8-47D8-1A4C-9387-6DE60324DF6F}" srcOrd="0" destOrd="0" presId="urn:microsoft.com/office/officeart/2005/8/layout/process5"/>
    <dgm:cxn modelId="{FC1AC939-5A01-D84B-8800-0E045D0F93C8}" srcId="{AE199458-77CF-8440-8970-F024006EA226}" destId="{69F25C00-F7E1-8B47-8544-B81240B6C7F2}" srcOrd="1" destOrd="0" parTransId="{258EB4FC-8DB3-204B-AE19-757E57DBF8E2}" sibTransId="{2C4AF3F2-4BEF-1E41-A9DC-C2CCA7D68218}"/>
    <dgm:cxn modelId="{DF8FAA3E-AA34-BD4E-87F8-31F1AB63A13B}" type="presOf" srcId="{748D4455-259E-4245-ADD2-8DDAC2A60773}" destId="{16C02E65-2210-C24E-8692-38A2A70EC148}" srcOrd="0" destOrd="0" presId="urn:microsoft.com/office/officeart/2005/8/layout/process5"/>
    <dgm:cxn modelId="{0D418D49-B127-3C44-AF37-A060A5F8F42E}" srcId="{7B079A50-DF5E-0A4C-9491-2FBAFC0F785B}" destId="{B1557D1B-A1F8-FC4B-B50D-EA46AEAC83E2}" srcOrd="2" destOrd="0" parTransId="{301BEF8E-62FD-F942-ABEC-722E78A30EAC}" sibTransId="{76EC83BA-130D-EA44-8EE3-6264D4A2F0C7}"/>
    <dgm:cxn modelId="{6A32B64F-6964-414F-AD07-B5887751C75C}" type="presOf" srcId="{882FED25-8C48-F941-A0FE-6B2DFF5CD464}" destId="{529FCC09-4687-E147-80E8-2EB7609DC9CF}" srcOrd="0" destOrd="0" presId="urn:microsoft.com/office/officeart/2005/8/layout/process5"/>
    <dgm:cxn modelId="{57E78F58-C4F1-C642-9A8E-4D1032FFACD8}" type="presOf" srcId="{471C43CE-832D-774D-BB7A-57512EFB5879}" destId="{CC8F3904-974E-2647-9B88-B6062079D1ED}" srcOrd="0" destOrd="3" presId="urn:microsoft.com/office/officeart/2005/8/layout/process5"/>
    <dgm:cxn modelId="{881C745A-6BF5-1846-9762-D162446F8EE8}" srcId="{EB4866D8-1266-8945-89C4-F4CD4F9D8A6F}" destId="{4861F807-1580-8C4F-9C33-66D2EDE9ABAD}" srcOrd="3" destOrd="0" parTransId="{8CC078C6-7EFD-9A46-B445-021F345DCF5A}" sibTransId="{5D77E747-1467-6249-A64A-E8E192C48D64}"/>
    <dgm:cxn modelId="{4D5E675C-49B8-1948-9D17-9FC44F33719A}" type="presOf" srcId="{59E7433E-EA1A-A445-8F72-1DCCEC9CF854}" destId="{B4D2AADB-2320-D741-9683-970A9AF56C3E}" srcOrd="1" destOrd="0" presId="urn:microsoft.com/office/officeart/2005/8/layout/process5"/>
    <dgm:cxn modelId="{09F5B15E-E1AD-2E4A-AFF2-C91E75C311A9}" srcId="{AE199458-77CF-8440-8970-F024006EA226}" destId="{86AA592B-D489-5D4D-93FE-79A538493DA3}" srcOrd="0" destOrd="0" parTransId="{06E1BE15-F8C7-9C4D-A90E-557728BBB1D3}" sibTransId="{9EB8E24C-CDF4-7B49-8A25-38E38E64AA9F}"/>
    <dgm:cxn modelId="{ED970163-ECEE-D849-9B40-616074ECBD3F}" srcId="{EB4866D8-1266-8945-89C4-F4CD4F9D8A6F}" destId="{5FE83F24-F694-6A4B-99C0-78300CB546E1}" srcOrd="0" destOrd="0" parTransId="{E15C2973-AC33-0145-8745-682DFB76DED0}" sibTransId="{A1EBC4F8-774A-B045-880A-03E7D798D46B}"/>
    <dgm:cxn modelId="{6C791863-053A-EA42-B1FD-F40E2AC8732E}" type="presOf" srcId="{6E882DEC-3034-E942-B5AA-2835D77DD5C8}" destId="{CC8F3904-974E-2647-9B88-B6062079D1ED}" srcOrd="0" destOrd="2" presId="urn:microsoft.com/office/officeart/2005/8/layout/process5"/>
    <dgm:cxn modelId="{9F4BBA63-304C-604B-A391-58E4720B5BE5}" srcId="{75350DEC-25F7-F240-A4BF-3A92E80C52F5}" destId="{63B03111-9832-1646-BDF4-5D9B749EF795}" srcOrd="0" destOrd="0" parTransId="{1C812E3F-39E1-CF47-BBBD-159FAEC5C786}" sibTransId="{702B8123-1BB3-E349-AB4A-1A9D41698317}"/>
    <dgm:cxn modelId="{315CA365-BBD4-8349-91E9-B1E78879A052}" type="presOf" srcId="{2C4637A3-9257-AA41-A5B8-B87451C5F477}" destId="{EDC8E22C-F874-6448-9DE8-54F7348385E0}" srcOrd="1" destOrd="0" presId="urn:microsoft.com/office/officeart/2005/8/layout/process5"/>
    <dgm:cxn modelId="{C0BF1A68-E872-0A45-B831-114F7AEF9B31}" type="presOf" srcId="{BAC284C6-3986-1C48-93AC-8FEBC662ECEE}" destId="{A58869D2-B78E-DD40-ACB3-9F052F33CBCE}" srcOrd="0" destOrd="0" presId="urn:microsoft.com/office/officeart/2005/8/layout/process5"/>
    <dgm:cxn modelId="{CCD2446D-140E-2448-AD38-D7354F2F5BD0}" type="presOf" srcId="{86AA592B-D489-5D4D-93FE-79A538493DA3}" destId="{F11F753D-D453-BC4F-BACE-C4F8A11ECEA5}" srcOrd="0" destOrd="1" presId="urn:microsoft.com/office/officeart/2005/8/layout/process5"/>
    <dgm:cxn modelId="{E1407870-18DB-5544-A0A5-2DE0EF6D62BF}" type="presOf" srcId="{EB4866D8-1266-8945-89C4-F4CD4F9D8A6F}" destId="{CC8F3904-974E-2647-9B88-B6062079D1ED}" srcOrd="0" destOrd="0" presId="urn:microsoft.com/office/officeart/2005/8/layout/process5"/>
    <dgm:cxn modelId="{43B9E771-FA74-B642-9EED-7FE4A7CDF11A}" srcId="{4F2509E8-87E6-2347-B926-EB9BDDECA6FD}" destId="{C8AF58C4-450C-0C4C-83CB-1474D3ADA25F}" srcOrd="1" destOrd="0" parTransId="{DEBC2A1C-65D7-5E43-945C-60BBA4631011}" sibTransId="{51773514-44C5-134E-A69D-D30DCA75AB37}"/>
    <dgm:cxn modelId="{BB741775-A4C8-C54B-B161-F15E4AF928EC}" type="presOf" srcId="{B1557D1B-A1F8-FC4B-B50D-EA46AEAC83E2}" destId="{FBF1C564-B2B8-4C41-BE63-B8171F8EB76E}" srcOrd="0" destOrd="3" presId="urn:microsoft.com/office/officeart/2005/8/layout/process5"/>
    <dgm:cxn modelId="{9BF83777-08E0-6140-9D35-BF7D8AF8A067}" srcId="{E9FB0F4E-6967-3B44-A32F-E8B1C7AE98D5}" destId="{4F2509E8-87E6-2347-B926-EB9BDDECA6FD}" srcOrd="1" destOrd="0" parTransId="{B4B1EEE1-8225-A643-B681-A7F3FC14ECAD}" sibTransId="{748D4455-259E-4245-ADD2-8DDAC2A60773}"/>
    <dgm:cxn modelId="{E9A0EB78-92A5-5E4E-8437-0C6B9359762F}" srcId="{E9FB0F4E-6967-3B44-A32F-E8B1C7AE98D5}" destId="{4300FFA5-0FE1-0644-9B26-EF0EC29D2E58}" srcOrd="8" destOrd="0" parTransId="{CD73BF7D-329F-4F42-9B2D-1C22A52FFC9D}" sibTransId="{2C4637A3-9257-AA41-A5B8-B87451C5F477}"/>
    <dgm:cxn modelId="{E1BE627B-6B84-9F41-8C17-2CB0A302B158}" type="presOf" srcId="{04D5671A-AE7F-BD4E-9B86-A6A6425F59A8}" destId="{D7CE2DAE-ABF0-9641-AE1A-0DB79AEBD84A}" srcOrd="0" destOrd="0" presId="urn:microsoft.com/office/officeart/2005/8/layout/process5"/>
    <dgm:cxn modelId="{1195907C-1741-0E4D-8E5E-6B3B4B259DEF}" type="presOf" srcId="{030A6B87-CA32-C340-A552-365F7A05C57F}" destId="{5381123D-2C93-3241-8E06-B77D04CAE8EC}" srcOrd="0" destOrd="0" presId="urn:microsoft.com/office/officeart/2005/8/layout/process5"/>
    <dgm:cxn modelId="{99C2797F-C2E2-3A4C-AAF0-DCC30D2AF05D}" type="presOf" srcId="{4F2509E8-87E6-2347-B926-EB9BDDECA6FD}" destId="{C234DD4B-5CB7-E549-AD0E-83532D584FCF}" srcOrd="0" destOrd="0" presId="urn:microsoft.com/office/officeart/2005/8/layout/process5"/>
    <dgm:cxn modelId="{85D7D382-FAAC-4F4E-84D6-7849E5E8FF0C}" type="presOf" srcId="{917501D8-12A6-0D43-82EB-9B8BF9A095D6}" destId="{1850AAD1-4903-FE47-A71D-0B73E666CD99}" srcOrd="0" destOrd="0" presId="urn:microsoft.com/office/officeart/2005/8/layout/process5"/>
    <dgm:cxn modelId="{0E3C2485-CAF8-434B-89F0-893517E042E7}" srcId="{E9FB0F4E-6967-3B44-A32F-E8B1C7AE98D5}" destId="{917501D8-12A6-0D43-82EB-9B8BF9A095D6}" srcOrd="6" destOrd="0" parTransId="{2189082E-6C82-944A-BE92-D9BC72270382}" sibTransId="{04D5671A-AE7F-BD4E-9B86-A6A6425F59A8}"/>
    <dgm:cxn modelId="{5F1D6487-750A-A04B-B6FA-5348ADB40AA1}" type="presOf" srcId="{2C4637A3-9257-AA41-A5B8-B87451C5F477}" destId="{C8297064-9915-AB4E-A9CB-FFEA8FC197B9}" srcOrd="0" destOrd="0" presId="urn:microsoft.com/office/officeart/2005/8/layout/process5"/>
    <dgm:cxn modelId="{B5AA2D8B-61D5-DB43-8D06-4875A7EB0CBD}" srcId="{7B079A50-DF5E-0A4C-9491-2FBAFC0F785B}" destId="{DDAC47D6-F859-4340-B28C-6D49EE097740}" srcOrd="3" destOrd="0" parTransId="{5B556703-BE01-8848-BE27-5969CF3D2B5D}" sibTransId="{0A2D5029-F7E5-6C47-9CF0-D5505B2F8FFB}"/>
    <dgm:cxn modelId="{94756F8D-4FC3-2F4F-8093-95D1E8FDA07D}" type="presOf" srcId="{89DBDFDC-5EB5-0B49-A8D0-DB22ECB982AF}" destId="{1E3ABFF9-C6C0-0441-8FEA-3F98FEF0374E}" srcOrd="1" destOrd="0" presId="urn:microsoft.com/office/officeart/2005/8/layout/process5"/>
    <dgm:cxn modelId="{78913F91-30D2-D14B-B80B-1BDF3244B2A6}" type="presOf" srcId="{1F12B085-E167-9940-8DCF-A46224752E8F}" destId="{0538887E-FF31-324E-B401-E87E44AFF0AA}" srcOrd="0" destOrd="0" presId="urn:microsoft.com/office/officeart/2005/8/layout/process5"/>
    <dgm:cxn modelId="{B494B79C-7119-2745-954F-0FE480A17145}" type="presOf" srcId="{C8AF58C4-450C-0C4C-83CB-1474D3ADA25F}" destId="{C234DD4B-5CB7-E549-AD0E-83532D584FCF}" srcOrd="0" destOrd="2" presId="urn:microsoft.com/office/officeart/2005/8/layout/process5"/>
    <dgm:cxn modelId="{A454DBA0-21A9-3941-9DF2-4DD870F537A3}" srcId="{E9FB0F4E-6967-3B44-A32F-E8B1C7AE98D5}" destId="{7B079A50-DF5E-0A4C-9491-2FBAFC0F785B}" srcOrd="2" destOrd="0" parTransId="{BA902E5D-518F-0749-86BA-04AA510BA959}" sibTransId="{00735B98-C924-5743-B429-DBBBDEA50165}"/>
    <dgm:cxn modelId="{8C017CA3-42AB-BD48-8C05-A5BDA2B79E4B}" type="presOf" srcId="{59E7433E-EA1A-A445-8F72-1DCCEC9CF854}" destId="{92EB25B1-D4AE-754E-BD44-115E26D1FF80}" srcOrd="0" destOrd="0" presId="urn:microsoft.com/office/officeart/2005/8/layout/process5"/>
    <dgm:cxn modelId="{88A5F4A3-745B-D44B-AEC4-67B96700A686}" type="presOf" srcId="{206E47A8-99B6-484A-AD35-04DCB9238B9B}" destId="{AC48ED73-8B05-6041-911E-F23E178815C4}" srcOrd="1" destOrd="0" presId="urn:microsoft.com/office/officeart/2005/8/layout/process5"/>
    <dgm:cxn modelId="{2038CBA5-A8B4-2F4F-88D5-D270FCD148DC}" type="presOf" srcId="{89DBDFDC-5EB5-0B49-A8D0-DB22ECB982AF}" destId="{F8E19199-589F-1946-8222-73EA4584121E}" srcOrd="0" destOrd="0" presId="urn:microsoft.com/office/officeart/2005/8/layout/process5"/>
    <dgm:cxn modelId="{9A8098B2-9CE9-D942-9547-38EF361DD3D4}" srcId="{EB4866D8-1266-8945-89C4-F4CD4F9D8A6F}" destId="{6E882DEC-3034-E942-B5AA-2835D77DD5C8}" srcOrd="1" destOrd="0" parTransId="{11E32BAA-4A06-9844-B381-3F8D7D686934}" sibTransId="{DE8B183B-7E7F-5749-9A67-A6C365A09A85}"/>
    <dgm:cxn modelId="{AA15AFB2-2C77-3142-AD36-8D6ED0CAACDE}" type="presOf" srcId="{04D5671A-AE7F-BD4E-9B86-A6A6425F59A8}" destId="{DC4C8257-9496-D04B-A26B-2200A3FFE3E7}" srcOrd="1" destOrd="0" presId="urn:microsoft.com/office/officeart/2005/8/layout/process5"/>
    <dgm:cxn modelId="{A56E20BA-CE81-3845-B63D-BDC1718CA0DA}" type="presOf" srcId="{F9BD6EF9-8382-F144-B9CD-FB838C6C03F9}" destId="{C234DD4B-5CB7-E549-AD0E-83532D584FCF}" srcOrd="0" destOrd="1" presId="urn:microsoft.com/office/officeart/2005/8/layout/process5"/>
    <dgm:cxn modelId="{B77E5BBC-E48A-9F44-93AA-F124CC378B7E}" type="presOf" srcId="{00735B98-C924-5743-B429-DBBBDEA50165}" destId="{680472FB-1DED-B043-9C18-8E9AFCBED6E9}" srcOrd="0" destOrd="0" presId="urn:microsoft.com/office/officeart/2005/8/layout/process5"/>
    <dgm:cxn modelId="{3DE395BD-2A5C-D449-AF86-99D3C112784F}" type="presOf" srcId="{748D4455-259E-4245-ADD2-8DDAC2A60773}" destId="{7060A806-1549-3F45-A072-7BB9691C2D8D}" srcOrd="1" destOrd="0" presId="urn:microsoft.com/office/officeart/2005/8/layout/process5"/>
    <dgm:cxn modelId="{871584CA-547D-DB48-94C4-0F86427D355B}" type="presOf" srcId="{63B03111-9832-1646-BDF4-5D9B749EF795}" destId="{B4D5E3D8-47D8-1A4C-9387-6DE60324DF6F}" srcOrd="0" destOrd="1" presId="urn:microsoft.com/office/officeart/2005/8/layout/process5"/>
    <dgm:cxn modelId="{7508F7CB-76FC-3043-811E-8A4CE7CBEBA3}" type="presOf" srcId="{60FEA49A-52E5-FB49-B9D7-919B8E8D64F4}" destId="{FBF1C564-B2B8-4C41-BE63-B8171F8EB76E}" srcOrd="0" destOrd="1" presId="urn:microsoft.com/office/officeart/2005/8/layout/process5"/>
    <dgm:cxn modelId="{A0E506CD-09B9-3549-9920-3C48F6D1CA55}" type="presOf" srcId="{69F25C00-F7E1-8B47-8544-B81240B6C7F2}" destId="{F11F753D-D453-BC4F-BACE-C4F8A11ECEA5}" srcOrd="0" destOrd="2" presId="urn:microsoft.com/office/officeart/2005/8/layout/process5"/>
    <dgm:cxn modelId="{8497B9D0-5691-E848-8EE3-C51BC656F8B1}" srcId="{E9FB0F4E-6967-3B44-A32F-E8B1C7AE98D5}" destId="{AE199458-77CF-8440-8970-F024006EA226}" srcOrd="4" destOrd="0" parTransId="{8FD87771-F4E1-DC47-B38A-8EDD08A5C725}" sibTransId="{89DBDFDC-5EB5-0B49-A8D0-DB22ECB982AF}"/>
    <dgm:cxn modelId="{445B7ADC-F7C5-5046-9BEE-3618E0EEE919}" srcId="{4F2509E8-87E6-2347-B926-EB9BDDECA6FD}" destId="{761579F4-10DF-F244-9532-25DEF4807D83}" srcOrd="2" destOrd="0" parTransId="{4C55FAFB-140B-EA49-9492-2DC8E373D8C0}" sibTransId="{3543ED0F-366F-8D44-8E9F-A843D81464D5}"/>
    <dgm:cxn modelId="{890194DD-304B-C447-9AF3-AFAE634C6D43}" srcId="{4F2509E8-87E6-2347-B926-EB9BDDECA6FD}" destId="{F9BD6EF9-8382-F144-B9CD-FB838C6C03F9}" srcOrd="0" destOrd="0" parTransId="{137D12B5-70FE-6847-BD89-CA99FC0D41AD}" sibTransId="{49EC0DFE-61E7-374D-A1BD-7617E9E9166B}"/>
    <dgm:cxn modelId="{2CEF06DE-6258-7440-8A8D-E90FA2F30839}" type="presOf" srcId="{4300FFA5-0FE1-0644-9B26-EF0EC29D2E58}" destId="{C225C079-1737-3742-99A0-0A7B593214FB}" srcOrd="0" destOrd="0" presId="urn:microsoft.com/office/officeart/2005/8/layout/process5"/>
    <dgm:cxn modelId="{A1CEA2E5-F1DD-EF48-A85B-4A04D4565509}" srcId="{E9FB0F4E-6967-3B44-A32F-E8B1C7AE98D5}" destId="{EB4866D8-1266-8945-89C4-F4CD4F9D8A6F}" srcOrd="3" destOrd="0" parTransId="{4276625C-E1F0-F840-90D6-CE76DDBB799C}" sibTransId="{206E47A8-99B6-484A-AD35-04DCB9238B9B}"/>
    <dgm:cxn modelId="{E7042CE6-A233-CB47-A6F5-D0D71F329C45}" srcId="{EB4866D8-1266-8945-89C4-F4CD4F9D8A6F}" destId="{471C43CE-832D-774D-BB7A-57512EFB5879}" srcOrd="2" destOrd="0" parTransId="{C2B9F4EE-A410-1B4C-9D53-DB22DB03D31F}" sibTransId="{DE50C641-CD08-A846-B7EB-02241BA70688}"/>
    <dgm:cxn modelId="{45F7F9E8-95D2-CA40-854F-9EFFBA8C51D6}" type="presOf" srcId="{206E47A8-99B6-484A-AD35-04DCB9238B9B}" destId="{5383FDA3-64FA-604A-8CAF-995772572DB0}" srcOrd="0" destOrd="0" presId="urn:microsoft.com/office/officeart/2005/8/layout/process5"/>
    <dgm:cxn modelId="{467F9BED-D392-3940-B061-1699282DB62A}" srcId="{E9FB0F4E-6967-3B44-A32F-E8B1C7AE98D5}" destId="{882FED25-8C48-F941-A0FE-6B2DFF5CD464}" srcOrd="5" destOrd="0" parTransId="{B419AD8C-EBD7-5443-9C93-E4B849DE07B6}" sibTransId="{030A6B87-CA32-C340-A552-365F7A05C57F}"/>
    <dgm:cxn modelId="{ACB3C1F8-AF17-F641-83DF-2B77AC2173F2}" type="presOf" srcId="{030A6B87-CA32-C340-A552-365F7A05C57F}" destId="{2E3787C8-BF17-C343-9F7D-55355502CEE3}" srcOrd="1" destOrd="0" presId="urn:microsoft.com/office/officeart/2005/8/layout/process5"/>
    <dgm:cxn modelId="{E57CD3FB-72DE-F644-89FB-39D8FB6599FA}" type="presOf" srcId="{00735B98-C924-5743-B429-DBBBDEA50165}" destId="{002AA36D-CAF6-0343-B244-6F6849B9EB75}" srcOrd="1" destOrd="0" presId="urn:microsoft.com/office/officeart/2005/8/layout/process5"/>
    <dgm:cxn modelId="{7F8A83C4-DF92-674F-9901-9E29B216E0A2}" type="presParOf" srcId="{CBF254FA-D4E0-B74E-A18D-AE53AEBD67CD}" destId="{B4D5E3D8-47D8-1A4C-9387-6DE60324DF6F}" srcOrd="0" destOrd="0" presId="urn:microsoft.com/office/officeart/2005/8/layout/process5"/>
    <dgm:cxn modelId="{A08B2B19-5656-5E46-BB58-7FE7B6C3A7C9}" type="presParOf" srcId="{CBF254FA-D4E0-B74E-A18D-AE53AEBD67CD}" destId="{A58869D2-B78E-DD40-ACB3-9F052F33CBCE}" srcOrd="1" destOrd="0" presId="urn:microsoft.com/office/officeart/2005/8/layout/process5"/>
    <dgm:cxn modelId="{C454612D-F0F0-E14D-8E48-86577D0681D6}" type="presParOf" srcId="{A58869D2-B78E-DD40-ACB3-9F052F33CBCE}" destId="{814C8FA7-CFA6-FA42-8BC8-CD119ED58623}" srcOrd="0" destOrd="0" presId="urn:microsoft.com/office/officeart/2005/8/layout/process5"/>
    <dgm:cxn modelId="{71DD84D1-0B88-C84F-AE6E-112D74268CE8}" type="presParOf" srcId="{CBF254FA-D4E0-B74E-A18D-AE53AEBD67CD}" destId="{C234DD4B-5CB7-E549-AD0E-83532D584FCF}" srcOrd="2" destOrd="0" presId="urn:microsoft.com/office/officeart/2005/8/layout/process5"/>
    <dgm:cxn modelId="{A6608B84-5BAF-A846-85DB-0D0B91E37986}" type="presParOf" srcId="{CBF254FA-D4E0-B74E-A18D-AE53AEBD67CD}" destId="{16C02E65-2210-C24E-8692-38A2A70EC148}" srcOrd="3" destOrd="0" presId="urn:microsoft.com/office/officeart/2005/8/layout/process5"/>
    <dgm:cxn modelId="{DDA86523-6C9F-E448-845B-0A42D6E12684}" type="presParOf" srcId="{16C02E65-2210-C24E-8692-38A2A70EC148}" destId="{7060A806-1549-3F45-A072-7BB9691C2D8D}" srcOrd="0" destOrd="0" presId="urn:microsoft.com/office/officeart/2005/8/layout/process5"/>
    <dgm:cxn modelId="{E512A88E-2481-0A4E-9C24-EB75ACF64300}" type="presParOf" srcId="{CBF254FA-D4E0-B74E-A18D-AE53AEBD67CD}" destId="{FBF1C564-B2B8-4C41-BE63-B8171F8EB76E}" srcOrd="4" destOrd="0" presId="urn:microsoft.com/office/officeart/2005/8/layout/process5"/>
    <dgm:cxn modelId="{9D8126B7-D264-0641-A0BE-EA0877F06B45}" type="presParOf" srcId="{CBF254FA-D4E0-B74E-A18D-AE53AEBD67CD}" destId="{680472FB-1DED-B043-9C18-8E9AFCBED6E9}" srcOrd="5" destOrd="0" presId="urn:microsoft.com/office/officeart/2005/8/layout/process5"/>
    <dgm:cxn modelId="{56198BEB-49F7-2C4B-8D22-8DBDD2B6C84D}" type="presParOf" srcId="{680472FB-1DED-B043-9C18-8E9AFCBED6E9}" destId="{002AA36D-CAF6-0343-B244-6F6849B9EB75}" srcOrd="0" destOrd="0" presId="urn:microsoft.com/office/officeart/2005/8/layout/process5"/>
    <dgm:cxn modelId="{5C2B0342-8FFD-164D-AD17-CD41A98EF156}" type="presParOf" srcId="{CBF254FA-D4E0-B74E-A18D-AE53AEBD67CD}" destId="{CC8F3904-974E-2647-9B88-B6062079D1ED}" srcOrd="6" destOrd="0" presId="urn:microsoft.com/office/officeart/2005/8/layout/process5"/>
    <dgm:cxn modelId="{9C15ACB1-1411-DD42-A865-934CA5C7156B}" type="presParOf" srcId="{CBF254FA-D4E0-B74E-A18D-AE53AEBD67CD}" destId="{5383FDA3-64FA-604A-8CAF-995772572DB0}" srcOrd="7" destOrd="0" presId="urn:microsoft.com/office/officeart/2005/8/layout/process5"/>
    <dgm:cxn modelId="{DC9BD835-FC77-4E4F-ACB0-CA983131FD0B}" type="presParOf" srcId="{5383FDA3-64FA-604A-8CAF-995772572DB0}" destId="{AC48ED73-8B05-6041-911E-F23E178815C4}" srcOrd="0" destOrd="0" presId="urn:microsoft.com/office/officeart/2005/8/layout/process5"/>
    <dgm:cxn modelId="{5C74A403-0B11-AF4B-9244-65D39232F884}" type="presParOf" srcId="{CBF254FA-D4E0-B74E-A18D-AE53AEBD67CD}" destId="{F11F753D-D453-BC4F-BACE-C4F8A11ECEA5}" srcOrd="8" destOrd="0" presId="urn:microsoft.com/office/officeart/2005/8/layout/process5"/>
    <dgm:cxn modelId="{485F9726-05AC-F441-8FE0-385E5B103E36}" type="presParOf" srcId="{CBF254FA-D4E0-B74E-A18D-AE53AEBD67CD}" destId="{F8E19199-589F-1946-8222-73EA4584121E}" srcOrd="9" destOrd="0" presId="urn:microsoft.com/office/officeart/2005/8/layout/process5"/>
    <dgm:cxn modelId="{678B64E3-BB14-9443-9C28-BAF379A94C2A}" type="presParOf" srcId="{F8E19199-589F-1946-8222-73EA4584121E}" destId="{1E3ABFF9-C6C0-0441-8FEA-3F98FEF0374E}" srcOrd="0" destOrd="0" presId="urn:microsoft.com/office/officeart/2005/8/layout/process5"/>
    <dgm:cxn modelId="{82332E0B-3DF2-A24D-BC83-2EBFB8E2E536}" type="presParOf" srcId="{CBF254FA-D4E0-B74E-A18D-AE53AEBD67CD}" destId="{529FCC09-4687-E147-80E8-2EB7609DC9CF}" srcOrd="10" destOrd="0" presId="urn:microsoft.com/office/officeart/2005/8/layout/process5"/>
    <dgm:cxn modelId="{84E727FC-8DF8-9948-B439-07C8E787C3A6}" type="presParOf" srcId="{CBF254FA-D4E0-B74E-A18D-AE53AEBD67CD}" destId="{5381123D-2C93-3241-8E06-B77D04CAE8EC}" srcOrd="11" destOrd="0" presId="urn:microsoft.com/office/officeart/2005/8/layout/process5"/>
    <dgm:cxn modelId="{782EF668-7538-6A4E-B319-8B048FFE4044}" type="presParOf" srcId="{5381123D-2C93-3241-8E06-B77D04CAE8EC}" destId="{2E3787C8-BF17-C343-9F7D-55355502CEE3}" srcOrd="0" destOrd="0" presId="urn:microsoft.com/office/officeart/2005/8/layout/process5"/>
    <dgm:cxn modelId="{6AEAA92D-C4D5-D643-8CD4-71C3C81BEC92}" type="presParOf" srcId="{CBF254FA-D4E0-B74E-A18D-AE53AEBD67CD}" destId="{1850AAD1-4903-FE47-A71D-0B73E666CD99}" srcOrd="12" destOrd="0" presId="urn:microsoft.com/office/officeart/2005/8/layout/process5"/>
    <dgm:cxn modelId="{063A4DBB-D75A-ED40-B0C7-C31F5B69AAC9}" type="presParOf" srcId="{CBF254FA-D4E0-B74E-A18D-AE53AEBD67CD}" destId="{D7CE2DAE-ABF0-9641-AE1A-0DB79AEBD84A}" srcOrd="13" destOrd="0" presId="urn:microsoft.com/office/officeart/2005/8/layout/process5"/>
    <dgm:cxn modelId="{0AD1E0B4-C417-0647-9C40-7D0AFD2699D0}" type="presParOf" srcId="{D7CE2DAE-ABF0-9641-AE1A-0DB79AEBD84A}" destId="{DC4C8257-9496-D04B-A26B-2200A3FFE3E7}" srcOrd="0" destOrd="0" presId="urn:microsoft.com/office/officeart/2005/8/layout/process5"/>
    <dgm:cxn modelId="{345AAA4E-7EE1-C44D-B312-3D470151EE07}" type="presParOf" srcId="{CBF254FA-D4E0-B74E-A18D-AE53AEBD67CD}" destId="{0538887E-FF31-324E-B401-E87E44AFF0AA}" srcOrd="14" destOrd="0" presId="urn:microsoft.com/office/officeart/2005/8/layout/process5"/>
    <dgm:cxn modelId="{274BBA1F-00C9-4243-B04B-070A035D8E9F}" type="presParOf" srcId="{CBF254FA-D4E0-B74E-A18D-AE53AEBD67CD}" destId="{92EB25B1-D4AE-754E-BD44-115E26D1FF80}" srcOrd="15" destOrd="0" presId="urn:microsoft.com/office/officeart/2005/8/layout/process5"/>
    <dgm:cxn modelId="{3F5A20A5-5E14-734D-BDC8-243E9B365827}" type="presParOf" srcId="{92EB25B1-D4AE-754E-BD44-115E26D1FF80}" destId="{B4D2AADB-2320-D741-9683-970A9AF56C3E}" srcOrd="0" destOrd="0" presId="urn:microsoft.com/office/officeart/2005/8/layout/process5"/>
    <dgm:cxn modelId="{9D22F929-339A-844D-9885-66AB1512A8AB}" type="presParOf" srcId="{CBF254FA-D4E0-B74E-A18D-AE53AEBD67CD}" destId="{C225C079-1737-3742-99A0-0A7B593214FB}" srcOrd="16" destOrd="0" presId="urn:microsoft.com/office/officeart/2005/8/layout/process5"/>
    <dgm:cxn modelId="{8E9D851C-5056-C849-9EBF-A78085CCC5D8}" type="presParOf" srcId="{CBF254FA-D4E0-B74E-A18D-AE53AEBD67CD}" destId="{C8297064-9915-AB4E-A9CB-FFEA8FC197B9}" srcOrd="17" destOrd="0" presId="urn:microsoft.com/office/officeart/2005/8/layout/process5"/>
    <dgm:cxn modelId="{94895D36-40FD-1046-B05E-C751DB16DF6D}" type="presParOf" srcId="{C8297064-9915-AB4E-A9CB-FFEA8FC197B9}" destId="{EDC8E22C-F874-6448-9DE8-54F7348385E0}" srcOrd="0" destOrd="0" presId="urn:microsoft.com/office/officeart/2005/8/layout/process5"/>
    <dgm:cxn modelId="{AEDD76F6-F2A2-594E-A0EE-C6571AC46FF2}" type="presParOf" srcId="{CBF254FA-D4E0-B74E-A18D-AE53AEBD67CD}" destId="{098F0226-B690-1B45-B506-7C933BFB7998}" srcOrd="1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61B29F-7B95-B34D-BF59-D820517C986D}" type="doc">
      <dgm:prSet loTypeId="urn:microsoft.com/office/officeart/2005/8/layout/cycle2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1AA6AF1-F4E7-304B-B86F-634043C83688}">
      <dgm:prSet phldrT="[Text]" custT="1"/>
      <dgm:spPr/>
      <dgm:t>
        <a:bodyPr/>
        <a:lstStyle/>
        <a:p>
          <a:r>
            <a:rPr lang="en-US" sz="2000" dirty="0"/>
            <a:t>What </a:t>
          </a:r>
          <a:r>
            <a:rPr lang="en-US" sz="2000" dirty="0">
              <a:solidFill>
                <a:srgbClr val="FFFF00"/>
              </a:solidFill>
            </a:rPr>
            <a:t>values</a:t>
          </a:r>
          <a:r>
            <a:rPr lang="en-US" sz="2000" dirty="0"/>
            <a:t> should the ML system be </a:t>
          </a:r>
          <a:r>
            <a:rPr lang="en-US" sz="2000" dirty="0">
              <a:solidFill>
                <a:srgbClr val="FFFF00"/>
              </a:solidFill>
            </a:rPr>
            <a:t>designed to achieve</a:t>
          </a:r>
          <a:r>
            <a:rPr lang="en-US" sz="2000" dirty="0"/>
            <a:t>?</a:t>
          </a:r>
        </a:p>
      </dgm:t>
    </dgm:pt>
    <dgm:pt modelId="{87408097-2BAF-E249-A82C-3F463F1DC6E3}" type="parTrans" cxnId="{A69C3248-45D2-344C-B8D4-81B1AC11CE98}">
      <dgm:prSet/>
      <dgm:spPr/>
      <dgm:t>
        <a:bodyPr/>
        <a:lstStyle/>
        <a:p>
          <a:endParaRPr lang="en-US" sz="2800"/>
        </a:p>
      </dgm:t>
    </dgm:pt>
    <dgm:pt modelId="{475E1788-9A20-784E-B01E-0FA8AD1D4990}" type="sibTrans" cxnId="{A69C3248-45D2-344C-B8D4-81B1AC11CE98}">
      <dgm:prSet custT="1"/>
      <dgm:spPr/>
      <dgm:t>
        <a:bodyPr/>
        <a:lstStyle/>
        <a:p>
          <a:endParaRPr lang="en-US" sz="1600"/>
        </a:p>
      </dgm:t>
    </dgm:pt>
    <dgm:pt modelId="{EC2EAFE6-6D70-9D4A-86FE-89BD211761BF}">
      <dgm:prSet phldrT="[Text]" custT="1"/>
      <dgm:spPr/>
      <dgm:t>
        <a:bodyPr/>
        <a:lstStyle/>
        <a:p>
          <a:r>
            <a:rPr lang="en-US" sz="2000" dirty="0"/>
            <a:t>How do we </a:t>
          </a:r>
          <a:r>
            <a:rPr lang="en-US" sz="2000" dirty="0">
              <a:solidFill>
                <a:srgbClr val="FFFF00"/>
              </a:solidFill>
            </a:rPr>
            <a:t>build</a:t>
          </a:r>
          <a:r>
            <a:rPr lang="en-US" sz="2000" dirty="0"/>
            <a:t> it to </a:t>
          </a:r>
          <a:r>
            <a:rPr lang="en-US" sz="2000" dirty="0">
              <a:solidFill>
                <a:srgbClr val="FFFF00"/>
              </a:solidFill>
            </a:rPr>
            <a:t>achieve those values</a:t>
          </a:r>
          <a:r>
            <a:rPr lang="en-US" sz="2000" dirty="0"/>
            <a:t>?</a:t>
          </a:r>
        </a:p>
      </dgm:t>
    </dgm:pt>
    <dgm:pt modelId="{41F5401F-2032-7C49-85DF-C2AD37CF0268}" type="parTrans" cxnId="{43344FF3-30CD-AC4D-B475-4B22E5FEAD9F}">
      <dgm:prSet/>
      <dgm:spPr/>
      <dgm:t>
        <a:bodyPr/>
        <a:lstStyle/>
        <a:p>
          <a:endParaRPr lang="en-US" sz="2800"/>
        </a:p>
      </dgm:t>
    </dgm:pt>
    <dgm:pt modelId="{0A5D5491-87E3-7B47-946C-C73B01168DBF}" type="sibTrans" cxnId="{43344FF3-30CD-AC4D-B475-4B22E5FEAD9F}">
      <dgm:prSet custT="1"/>
      <dgm:spPr/>
      <dgm:t>
        <a:bodyPr/>
        <a:lstStyle/>
        <a:p>
          <a:endParaRPr lang="en-US" sz="1600"/>
        </a:p>
      </dgm:t>
    </dgm:pt>
    <dgm:pt modelId="{D9BBCEB3-BC5A-2C41-9539-0C73C0D1CC92}">
      <dgm:prSet phldrT="[Text]" custT="1"/>
      <dgm:spPr/>
      <dgm:t>
        <a:bodyPr/>
        <a:lstStyle/>
        <a:p>
          <a:r>
            <a:rPr lang="en-US" sz="2000" dirty="0"/>
            <a:t>How do we </a:t>
          </a:r>
          <a:r>
            <a:rPr lang="en-US" sz="2000" dirty="0">
              <a:solidFill>
                <a:srgbClr val="FFFF00"/>
              </a:solidFill>
            </a:rPr>
            <a:t>validate and monitor </a:t>
          </a:r>
          <a:r>
            <a:rPr lang="en-US" sz="2000" dirty="0"/>
            <a:t>that it </a:t>
          </a:r>
          <a:r>
            <a:rPr lang="en-US" sz="2000" dirty="0">
              <a:solidFill>
                <a:srgbClr val="FFFF00"/>
              </a:solidFill>
            </a:rPr>
            <a:t>continues to achieve </a:t>
          </a:r>
          <a:r>
            <a:rPr lang="en-US" sz="2000" dirty="0"/>
            <a:t>those values?</a:t>
          </a:r>
        </a:p>
      </dgm:t>
    </dgm:pt>
    <dgm:pt modelId="{EEC39B64-8C46-7742-8F74-083F4C79A9FA}" type="parTrans" cxnId="{074AF4BB-66FD-D242-A78F-B53B0B321DBB}">
      <dgm:prSet/>
      <dgm:spPr/>
      <dgm:t>
        <a:bodyPr/>
        <a:lstStyle/>
        <a:p>
          <a:endParaRPr lang="en-US" sz="2800"/>
        </a:p>
      </dgm:t>
    </dgm:pt>
    <dgm:pt modelId="{D47D3598-ACF6-9443-AAEA-7EA16A634313}" type="sibTrans" cxnId="{074AF4BB-66FD-D242-A78F-B53B0B321DBB}">
      <dgm:prSet custT="1"/>
      <dgm:spPr>
        <a:noFill/>
      </dgm:spPr>
      <dgm:t>
        <a:bodyPr/>
        <a:lstStyle/>
        <a:p>
          <a:endParaRPr lang="en-US" sz="1600"/>
        </a:p>
      </dgm:t>
    </dgm:pt>
    <dgm:pt modelId="{695FA9FD-851F-CF42-8DDA-4E3A97003707}" type="pres">
      <dgm:prSet presAssocID="{5561B29F-7B95-B34D-BF59-D820517C986D}" presName="cycle" presStyleCnt="0">
        <dgm:presLayoutVars>
          <dgm:dir/>
          <dgm:resizeHandles val="exact"/>
        </dgm:presLayoutVars>
      </dgm:prSet>
      <dgm:spPr/>
    </dgm:pt>
    <dgm:pt modelId="{C4FEEBFB-DB6B-5242-8C77-C91926AEE007}" type="pres">
      <dgm:prSet presAssocID="{B1AA6AF1-F4E7-304B-B86F-634043C83688}" presName="node" presStyleLbl="node1" presStyleIdx="0" presStyleCnt="3" custScaleX="148395" custScaleY="148395" custRadScaleRad="253469" custRadScaleInc="-120916">
        <dgm:presLayoutVars>
          <dgm:bulletEnabled val="1"/>
        </dgm:presLayoutVars>
      </dgm:prSet>
      <dgm:spPr/>
    </dgm:pt>
    <dgm:pt modelId="{BB8E2A9B-A1AE-6542-BC5B-9D4A0777EBA7}" type="pres">
      <dgm:prSet presAssocID="{475E1788-9A20-784E-B01E-0FA8AD1D4990}" presName="sibTrans" presStyleLbl="sibTrans2D1" presStyleIdx="0" presStyleCnt="3"/>
      <dgm:spPr/>
    </dgm:pt>
    <dgm:pt modelId="{1DEC19E4-8EC5-904F-B87F-2903390D39E2}" type="pres">
      <dgm:prSet presAssocID="{475E1788-9A20-784E-B01E-0FA8AD1D4990}" presName="connectorText" presStyleLbl="sibTrans2D1" presStyleIdx="0" presStyleCnt="3"/>
      <dgm:spPr/>
    </dgm:pt>
    <dgm:pt modelId="{3CAED5EC-7C13-CF40-BEDB-F3B9E7493CCC}" type="pres">
      <dgm:prSet presAssocID="{EC2EAFE6-6D70-9D4A-86FE-89BD211761BF}" presName="node" presStyleLbl="node1" presStyleIdx="1" presStyleCnt="3" custScaleX="148482" custScaleY="148482" custRadScaleRad="78766" custRadScaleInc="-225331">
        <dgm:presLayoutVars>
          <dgm:bulletEnabled val="1"/>
        </dgm:presLayoutVars>
      </dgm:prSet>
      <dgm:spPr/>
    </dgm:pt>
    <dgm:pt modelId="{B0A053F8-0E1E-2741-BAD5-F9BF4A40E74B}" type="pres">
      <dgm:prSet presAssocID="{0A5D5491-87E3-7B47-946C-C73B01168DBF}" presName="sibTrans" presStyleLbl="sibTrans2D1" presStyleIdx="1" presStyleCnt="3"/>
      <dgm:spPr/>
    </dgm:pt>
    <dgm:pt modelId="{2B0CAE2C-8B81-3947-8E33-8516F0DF1994}" type="pres">
      <dgm:prSet presAssocID="{0A5D5491-87E3-7B47-946C-C73B01168DBF}" presName="connectorText" presStyleLbl="sibTrans2D1" presStyleIdx="1" presStyleCnt="3"/>
      <dgm:spPr/>
    </dgm:pt>
    <dgm:pt modelId="{EAAE6907-92BF-9944-92C0-D656CF67AFF5}" type="pres">
      <dgm:prSet presAssocID="{D9BBCEB3-BC5A-2C41-9539-0C73C0D1CC92}" presName="node" presStyleLbl="node1" presStyleIdx="2" presStyleCnt="3" custScaleX="148482" custScaleY="148482" custRadScaleRad="212645" custRadScaleInc="-283029">
        <dgm:presLayoutVars>
          <dgm:bulletEnabled val="1"/>
        </dgm:presLayoutVars>
      </dgm:prSet>
      <dgm:spPr/>
    </dgm:pt>
    <dgm:pt modelId="{97CE9DDC-F8EC-3D4B-B4A0-7808C7368199}" type="pres">
      <dgm:prSet presAssocID="{D47D3598-ACF6-9443-AAEA-7EA16A634313}" presName="sibTrans" presStyleLbl="sibTrans2D1" presStyleIdx="2" presStyleCnt="3" custAng="21569508" custScaleX="270120" custScaleY="44702" custLinFactY="118293" custLinFactNeighborX="-17231" custLinFactNeighborY="200000"/>
      <dgm:spPr/>
    </dgm:pt>
    <dgm:pt modelId="{F3D96519-77EE-BB4F-BB46-37C08F084EAE}" type="pres">
      <dgm:prSet presAssocID="{D47D3598-ACF6-9443-AAEA-7EA16A634313}" presName="connectorText" presStyleLbl="sibTrans2D1" presStyleIdx="2" presStyleCnt="3"/>
      <dgm:spPr/>
    </dgm:pt>
  </dgm:ptLst>
  <dgm:cxnLst>
    <dgm:cxn modelId="{35C18F25-F9EE-BA4E-8F61-007C9AE35FE7}" type="presOf" srcId="{475E1788-9A20-784E-B01E-0FA8AD1D4990}" destId="{1DEC19E4-8EC5-904F-B87F-2903390D39E2}" srcOrd="1" destOrd="0" presId="urn:microsoft.com/office/officeart/2005/8/layout/cycle2"/>
    <dgm:cxn modelId="{A69C3248-45D2-344C-B8D4-81B1AC11CE98}" srcId="{5561B29F-7B95-B34D-BF59-D820517C986D}" destId="{B1AA6AF1-F4E7-304B-B86F-634043C83688}" srcOrd="0" destOrd="0" parTransId="{87408097-2BAF-E249-A82C-3F463F1DC6E3}" sibTransId="{475E1788-9A20-784E-B01E-0FA8AD1D4990}"/>
    <dgm:cxn modelId="{4957C24B-9DBB-3A47-8F02-8C02B689DCAA}" type="presOf" srcId="{5561B29F-7B95-B34D-BF59-D820517C986D}" destId="{695FA9FD-851F-CF42-8DDA-4E3A97003707}" srcOrd="0" destOrd="0" presId="urn:microsoft.com/office/officeart/2005/8/layout/cycle2"/>
    <dgm:cxn modelId="{B63A87A4-6F1D-A84E-B4FE-192BECB39125}" type="presOf" srcId="{EC2EAFE6-6D70-9D4A-86FE-89BD211761BF}" destId="{3CAED5EC-7C13-CF40-BEDB-F3B9E7493CCC}" srcOrd="0" destOrd="0" presId="urn:microsoft.com/office/officeart/2005/8/layout/cycle2"/>
    <dgm:cxn modelId="{074AF4BB-66FD-D242-A78F-B53B0B321DBB}" srcId="{5561B29F-7B95-B34D-BF59-D820517C986D}" destId="{D9BBCEB3-BC5A-2C41-9539-0C73C0D1CC92}" srcOrd="2" destOrd="0" parTransId="{EEC39B64-8C46-7742-8F74-083F4C79A9FA}" sibTransId="{D47D3598-ACF6-9443-AAEA-7EA16A634313}"/>
    <dgm:cxn modelId="{587D1BBD-4D3E-2F4A-B2F8-1A931F19C078}" type="presOf" srcId="{475E1788-9A20-784E-B01E-0FA8AD1D4990}" destId="{BB8E2A9B-A1AE-6542-BC5B-9D4A0777EBA7}" srcOrd="0" destOrd="0" presId="urn:microsoft.com/office/officeart/2005/8/layout/cycle2"/>
    <dgm:cxn modelId="{9EB1F6C2-2E0B-2C4A-BABF-82A24ED7C439}" type="presOf" srcId="{B1AA6AF1-F4E7-304B-B86F-634043C83688}" destId="{C4FEEBFB-DB6B-5242-8C77-C91926AEE007}" srcOrd="0" destOrd="0" presId="urn:microsoft.com/office/officeart/2005/8/layout/cycle2"/>
    <dgm:cxn modelId="{C5CB32D1-EDC6-1E4F-862D-02E857ADACB2}" type="presOf" srcId="{0A5D5491-87E3-7B47-946C-C73B01168DBF}" destId="{B0A053F8-0E1E-2741-BAD5-F9BF4A40E74B}" srcOrd="0" destOrd="0" presId="urn:microsoft.com/office/officeart/2005/8/layout/cycle2"/>
    <dgm:cxn modelId="{FB1561D4-CB87-BC4B-8B6A-BF2F1AA33512}" type="presOf" srcId="{D9BBCEB3-BC5A-2C41-9539-0C73C0D1CC92}" destId="{EAAE6907-92BF-9944-92C0-D656CF67AFF5}" srcOrd="0" destOrd="0" presId="urn:microsoft.com/office/officeart/2005/8/layout/cycle2"/>
    <dgm:cxn modelId="{0BE697D6-72F7-2746-A06D-E939AF174B11}" type="presOf" srcId="{0A5D5491-87E3-7B47-946C-C73B01168DBF}" destId="{2B0CAE2C-8B81-3947-8E33-8516F0DF1994}" srcOrd="1" destOrd="0" presId="urn:microsoft.com/office/officeart/2005/8/layout/cycle2"/>
    <dgm:cxn modelId="{9E83B4E2-33AB-5545-8AF1-2D1267D7D6A6}" type="presOf" srcId="{D47D3598-ACF6-9443-AAEA-7EA16A634313}" destId="{F3D96519-77EE-BB4F-BB46-37C08F084EAE}" srcOrd="1" destOrd="0" presId="urn:microsoft.com/office/officeart/2005/8/layout/cycle2"/>
    <dgm:cxn modelId="{43344FF3-30CD-AC4D-B475-4B22E5FEAD9F}" srcId="{5561B29F-7B95-B34D-BF59-D820517C986D}" destId="{EC2EAFE6-6D70-9D4A-86FE-89BD211761BF}" srcOrd="1" destOrd="0" parTransId="{41F5401F-2032-7C49-85DF-C2AD37CF0268}" sibTransId="{0A5D5491-87E3-7B47-946C-C73B01168DBF}"/>
    <dgm:cxn modelId="{04604DF8-5BF1-3B4B-B77E-D269FAA18CF1}" type="presOf" srcId="{D47D3598-ACF6-9443-AAEA-7EA16A634313}" destId="{97CE9DDC-F8EC-3D4B-B4A0-7808C7368199}" srcOrd="0" destOrd="0" presId="urn:microsoft.com/office/officeart/2005/8/layout/cycle2"/>
    <dgm:cxn modelId="{8F41D685-2C58-E44D-A87E-8D4E09D8FAF4}" type="presParOf" srcId="{695FA9FD-851F-CF42-8DDA-4E3A97003707}" destId="{C4FEEBFB-DB6B-5242-8C77-C91926AEE007}" srcOrd="0" destOrd="0" presId="urn:microsoft.com/office/officeart/2005/8/layout/cycle2"/>
    <dgm:cxn modelId="{10E5AF13-FC6C-5B4C-A569-55D9BD299C3D}" type="presParOf" srcId="{695FA9FD-851F-CF42-8DDA-4E3A97003707}" destId="{BB8E2A9B-A1AE-6542-BC5B-9D4A0777EBA7}" srcOrd="1" destOrd="0" presId="urn:microsoft.com/office/officeart/2005/8/layout/cycle2"/>
    <dgm:cxn modelId="{9C1CFBC4-EA42-6C4C-8222-F538CC0FA75E}" type="presParOf" srcId="{BB8E2A9B-A1AE-6542-BC5B-9D4A0777EBA7}" destId="{1DEC19E4-8EC5-904F-B87F-2903390D39E2}" srcOrd="0" destOrd="0" presId="urn:microsoft.com/office/officeart/2005/8/layout/cycle2"/>
    <dgm:cxn modelId="{F2E210FC-41C8-4C4C-BE48-036313454161}" type="presParOf" srcId="{695FA9FD-851F-CF42-8DDA-4E3A97003707}" destId="{3CAED5EC-7C13-CF40-BEDB-F3B9E7493CCC}" srcOrd="2" destOrd="0" presId="urn:microsoft.com/office/officeart/2005/8/layout/cycle2"/>
    <dgm:cxn modelId="{289D60C5-8A7B-2A42-ADDE-85887916801E}" type="presParOf" srcId="{695FA9FD-851F-CF42-8DDA-4E3A97003707}" destId="{B0A053F8-0E1E-2741-BAD5-F9BF4A40E74B}" srcOrd="3" destOrd="0" presId="urn:microsoft.com/office/officeart/2005/8/layout/cycle2"/>
    <dgm:cxn modelId="{D4247D6F-CB99-6C48-ABB8-4215C50D7084}" type="presParOf" srcId="{B0A053F8-0E1E-2741-BAD5-F9BF4A40E74B}" destId="{2B0CAE2C-8B81-3947-8E33-8516F0DF1994}" srcOrd="0" destOrd="0" presId="urn:microsoft.com/office/officeart/2005/8/layout/cycle2"/>
    <dgm:cxn modelId="{27151103-8DF8-0042-A437-15CEC77EC131}" type="presParOf" srcId="{695FA9FD-851F-CF42-8DDA-4E3A97003707}" destId="{EAAE6907-92BF-9944-92C0-D656CF67AFF5}" srcOrd="4" destOrd="0" presId="urn:microsoft.com/office/officeart/2005/8/layout/cycle2"/>
    <dgm:cxn modelId="{1B234489-B349-8647-ACF3-AC478A616676}" type="presParOf" srcId="{695FA9FD-851F-CF42-8DDA-4E3A97003707}" destId="{97CE9DDC-F8EC-3D4B-B4A0-7808C7368199}" srcOrd="5" destOrd="0" presId="urn:microsoft.com/office/officeart/2005/8/layout/cycle2"/>
    <dgm:cxn modelId="{F79569A9-C31A-E546-914D-D435E2A57B66}" type="presParOf" srcId="{97CE9DDC-F8EC-3D4B-B4A0-7808C7368199}" destId="{F3D96519-77EE-BB4F-BB46-37C08F084EAE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C579582-F224-9249-B50B-7D4855CA5E6E}" type="doc">
      <dgm:prSet loTypeId="urn:microsoft.com/office/officeart/2005/8/layout/default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3C6227A-CA9D-DB4E-8C83-FE635D4B8B92}">
      <dgm:prSet phldrT="[Text]" custT="1"/>
      <dgm:spPr>
        <a:xfrm>
          <a:off x="0" y="98739"/>
          <a:ext cx="2630283" cy="1578170"/>
        </a:xfrm>
        <a:prstGeom prst="rect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 vert="horz"/>
        <a:lstStyle/>
        <a:p>
          <a:pPr>
            <a:buNone/>
          </a:pPr>
          <a:r>
            <a:rPr lang="en-US" sz="20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Privacy</a:t>
          </a:r>
        </a:p>
      </dgm:t>
    </dgm:pt>
    <dgm:pt modelId="{4387115A-EBD8-474A-9FE3-7D304E866D0D}" type="parTrans" cxnId="{C64BF992-E95D-864F-BC0E-6DCD7A5174E0}">
      <dgm:prSet/>
      <dgm:spPr/>
      <dgm:t>
        <a:bodyPr/>
        <a:lstStyle/>
        <a:p>
          <a:endParaRPr lang="en-US"/>
        </a:p>
      </dgm:t>
    </dgm:pt>
    <dgm:pt modelId="{ECFE99F0-3EA6-AE44-BB32-F705CFC04B42}" type="sibTrans" cxnId="{C64BF992-E95D-864F-BC0E-6DCD7A5174E0}">
      <dgm:prSet/>
      <dgm:spPr/>
      <dgm:t>
        <a:bodyPr/>
        <a:lstStyle/>
        <a:p>
          <a:endParaRPr lang="en-US"/>
        </a:p>
      </dgm:t>
    </dgm:pt>
    <dgm:pt modelId="{FDCD6ACD-B077-454D-944E-86E7E3350F79}">
      <dgm:prSet phldrT="[Text]" custT="1"/>
      <dgm:spPr>
        <a:xfrm>
          <a:off x="2893312" y="98739"/>
          <a:ext cx="2630283" cy="1578170"/>
        </a:xfrm>
        <a:prstGeom prst="rect">
          <a:avLst/>
        </a:prstGeom>
        <a:solidFill>
          <a:srgbClr val="C0504D">
            <a:hueOff val="1170380"/>
            <a:satOff val="-1460"/>
            <a:lumOff val="343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 vert="horz"/>
        <a:lstStyle/>
        <a:p>
          <a:pPr>
            <a:buNone/>
          </a:pPr>
          <a:r>
            <a:rPr lang="en-US" sz="20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Data Ownership</a:t>
          </a:r>
        </a:p>
      </dgm:t>
    </dgm:pt>
    <dgm:pt modelId="{5C5116C5-DFE3-4246-8B21-8683F07147AB}" type="parTrans" cxnId="{AD661072-6B96-4044-B298-8A087555795C}">
      <dgm:prSet/>
      <dgm:spPr/>
      <dgm:t>
        <a:bodyPr/>
        <a:lstStyle/>
        <a:p>
          <a:endParaRPr lang="en-US"/>
        </a:p>
      </dgm:t>
    </dgm:pt>
    <dgm:pt modelId="{88F5AB8F-4ED6-134A-97F4-933723876EF5}" type="sibTrans" cxnId="{AD661072-6B96-4044-B298-8A087555795C}">
      <dgm:prSet/>
      <dgm:spPr/>
      <dgm:t>
        <a:bodyPr/>
        <a:lstStyle/>
        <a:p>
          <a:endParaRPr lang="en-US"/>
        </a:p>
      </dgm:t>
    </dgm:pt>
    <dgm:pt modelId="{1A161DD2-BA9A-1F41-AAB0-05E72D64E065}">
      <dgm:prSet phldrT="[Text]" custT="1"/>
      <dgm:spPr>
        <a:xfrm>
          <a:off x="5786624" y="98739"/>
          <a:ext cx="2630283" cy="1578170"/>
        </a:xfrm>
        <a:prstGeom prst="rect">
          <a:avLst/>
        </a:prstGeom>
        <a:solidFill>
          <a:srgbClr val="C0504D">
            <a:hueOff val="2340759"/>
            <a:satOff val="-2919"/>
            <a:lumOff val="68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 vert="horz"/>
        <a:lstStyle/>
        <a:p>
          <a:pPr>
            <a:buNone/>
          </a:pPr>
          <a:r>
            <a:rPr lang="en-US" sz="20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Bias, Equity, &amp; Fairness</a:t>
          </a:r>
        </a:p>
      </dgm:t>
    </dgm:pt>
    <dgm:pt modelId="{249F4864-D1F2-2040-B2D9-70E1F329184F}" type="parTrans" cxnId="{9BCE4FF1-6E9A-7F46-B647-F45414868204}">
      <dgm:prSet/>
      <dgm:spPr/>
      <dgm:t>
        <a:bodyPr/>
        <a:lstStyle/>
        <a:p>
          <a:endParaRPr lang="en-US"/>
        </a:p>
      </dgm:t>
    </dgm:pt>
    <dgm:pt modelId="{D0DCE181-6F11-834E-9404-5B76BEA7F348}" type="sibTrans" cxnId="{9BCE4FF1-6E9A-7F46-B647-F45414868204}">
      <dgm:prSet/>
      <dgm:spPr/>
      <dgm:t>
        <a:bodyPr/>
        <a:lstStyle/>
        <a:p>
          <a:endParaRPr lang="en-US"/>
        </a:p>
      </dgm:t>
    </dgm:pt>
    <dgm:pt modelId="{03CB7B9E-D47A-BF4B-8BD0-A43768780FB3}">
      <dgm:prSet phldrT="[Text]" custT="1"/>
      <dgm:spPr>
        <a:xfrm>
          <a:off x="1446656" y="1939937"/>
          <a:ext cx="2630283" cy="1578170"/>
        </a:xfrm>
        <a:prstGeom prst="rect">
          <a:avLst/>
        </a:prstGeom>
        <a:solidFill>
          <a:srgbClr val="C0504D">
            <a:hueOff val="3511139"/>
            <a:satOff val="-4379"/>
            <a:lumOff val="103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 vert="horz"/>
        <a:lstStyle/>
        <a:p>
          <a:pPr>
            <a:buNone/>
          </a:pPr>
          <a:r>
            <a:rPr lang="en-US" sz="20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Transparency</a:t>
          </a:r>
        </a:p>
      </dgm:t>
    </dgm:pt>
    <dgm:pt modelId="{F40C0003-FB17-DD49-841B-811AE9B278F4}" type="parTrans" cxnId="{056DE792-C45E-0C4F-B746-40FD5FE6ECA3}">
      <dgm:prSet/>
      <dgm:spPr/>
      <dgm:t>
        <a:bodyPr/>
        <a:lstStyle/>
        <a:p>
          <a:endParaRPr lang="en-US"/>
        </a:p>
      </dgm:t>
    </dgm:pt>
    <dgm:pt modelId="{70980FD5-DAA3-A143-A71B-92CC869748E4}" type="sibTrans" cxnId="{056DE792-C45E-0C4F-B746-40FD5FE6ECA3}">
      <dgm:prSet/>
      <dgm:spPr/>
      <dgm:t>
        <a:bodyPr/>
        <a:lstStyle/>
        <a:p>
          <a:endParaRPr lang="en-US"/>
        </a:p>
      </dgm:t>
    </dgm:pt>
    <dgm:pt modelId="{97F13F62-187A-004F-8568-BDAB70D363F0}">
      <dgm:prSet phldrT="[Text]" custT="1"/>
      <dgm:spPr>
        <a:xfrm>
          <a:off x="4339968" y="1939937"/>
          <a:ext cx="2630283" cy="1578170"/>
        </a:xfrm>
        <a:prstGeom prst="rect">
          <a:avLst/>
        </a:prstGeom>
        <a:solidFill>
          <a:srgbClr val="C0504D">
            <a:hueOff val="4681519"/>
            <a:satOff val="-5839"/>
            <a:lumOff val="1373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 vert="horz"/>
        <a:lstStyle/>
        <a:p>
          <a:pPr>
            <a:buNone/>
          </a:pPr>
          <a:r>
            <a:rPr lang="en-US" sz="20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Trustworthiness and Accountability</a:t>
          </a:r>
        </a:p>
      </dgm:t>
    </dgm:pt>
    <dgm:pt modelId="{52306423-6E35-DE43-821A-00A55D36BB28}" type="parTrans" cxnId="{B61AFEA1-29D3-2E43-B0B6-3ED4B8DCF23F}">
      <dgm:prSet/>
      <dgm:spPr/>
      <dgm:t>
        <a:bodyPr/>
        <a:lstStyle/>
        <a:p>
          <a:endParaRPr lang="en-US"/>
        </a:p>
      </dgm:t>
    </dgm:pt>
    <dgm:pt modelId="{9509CBFD-D73F-3B46-8605-DC590288199D}" type="sibTrans" cxnId="{B61AFEA1-29D3-2E43-B0B6-3ED4B8DCF23F}">
      <dgm:prSet/>
      <dgm:spPr/>
      <dgm:t>
        <a:bodyPr/>
        <a:lstStyle/>
        <a:p>
          <a:endParaRPr lang="en-US"/>
        </a:p>
      </dgm:t>
    </dgm:pt>
    <dgm:pt modelId="{9CB038ED-3A36-754A-8726-7115A9798D9F}" type="pres">
      <dgm:prSet presAssocID="{5C579582-F224-9249-B50B-7D4855CA5E6E}" presName="diagram" presStyleCnt="0">
        <dgm:presLayoutVars>
          <dgm:dir/>
          <dgm:resizeHandles val="exact"/>
        </dgm:presLayoutVars>
      </dgm:prSet>
      <dgm:spPr/>
    </dgm:pt>
    <dgm:pt modelId="{791EAD40-A10E-2C44-88BB-E254D1FEED2A}" type="pres">
      <dgm:prSet presAssocID="{63C6227A-CA9D-DB4E-8C83-FE635D4B8B92}" presName="node" presStyleLbl="node1" presStyleIdx="0" presStyleCnt="5">
        <dgm:presLayoutVars>
          <dgm:bulletEnabled val="1"/>
        </dgm:presLayoutVars>
      </dgm:prSet>
      <dgm:spPr/>
    </dgm:pt>
    <dgm:pt modelId="{08B34DEE-75D2-7047-8F76-0202887FE396}" type="pres">
      <dgm:prSet presAssocID="{ECFE99F0-3EA6-AE44-BB32-F705CFC04B42}" presName="sibTrans" presStyleCnt="0"/>
      <dgm:spPr/>
    </dgm:pt>
    <dgm:pt modelId="{5DF36080-AA5F-044B-9B2D-18470035B1FB}" type="pres">
      <dgm:prSet presAssocID="{FDCD6ACD-B077-454D-944E-86E7E3350F79}" presName="node" presStyleLbl="node1" presStyleIdx="1" presStyleCnt="5">
        <dgm:presLayoutVars>
          <dgm:bulletEnabled val="1"/>
        </dgm:presLayoutVars>
      </dgm:prSet>
      <dgm:spPr/>
    </dgm:pt>
    <dgm:pt modelId="{6963F5FC-04A1-6A43-B31E-10B7B12BF0DE}" type="pres">
      <dgm:prSet presAssocID="{88F5AB8F-4ED6-134A-97F4-933723876EF5}" presName="sibTrans" presStyleCnt="0"/>
      <dgm:spPr/>
    </dgm:pt>
    <dgm:pt modelId="{73313321-B089-6142-89C3-6254719B2389}" type="pres">
      <dgm:prSet presAssocID="{1A161DD2-BA9A-1F41-AAB0-05E72D64E065}" presName="node" presStyleLbl="node1" presStyleIdx="2" presStyleCnt="5">
        <dgm:presLayoutVars>
          <dgm:bulletEnabled val="1"/>
        </dgm:presLayoutVars>
      </dgm:prSet>
      <dgm:spPr/>
    </dgm:pt>
    <dgm:pt modelId="{60A9DBD8-E73E-FC44-B7B3-C40A7E9D9A77}" type="pres">
      <dgm:prSet presAssocID="{D0DCE181-6F11-834E-9404-5B76BEA7F348}" presName="sibTrans" presStyleCnt="0"/>
      <dgm:spPr/>
    </dgm:pt>
    <dgm:pt modelId="{EF08E376-4E26-284A-B04A-2272E2B37BE4}" type="pres">
      <dgm:prSet presAssocID="{03CB7B9E-D47A-BF4B-8BD0-A43768780FB3}" presName="node" presStyleLbl="node1" presStyleIdx="3" presStyleCnt="5">
        <dgm:presLayoutVars>
          <dgm:bulletEnabled val="1"/>
        </dgm:presLayoutVars>
      </dgm:prSet>
      <dgm:spPr/>
    </dgm:pt>
    <dgm:pt modelId="{ACCFA2FA-3F6D-C647-A96E-5BBE8D7E70AD}" type="pres">
      <dgm:prSet presAssocID="{70980FD5-DAA3-A143-A71B-92CC869748E4}" presName="sibTrans" presStyleCnt="0"/>
      <dgm:spPr/>
    </dgm:pt>
    <dgm:pt modelId="{6716D9F6-4AA6-A540-8569-2BA0DEE70F42}" type="pres">
      <dgm:prSet presAssocID="{97F13F62-187A-004F-8568-BDAB70D363F0}" presName="node" presStyleLbl="node1" presStyleIdx="4" presStyleCnt="5">
        <dgm:presLayoutVars>
          <dgm:bulletEnabled val="1"/>
        </dgm:presLayoutVars>
      </dgm:prSet>
      <dgm:spPr/>
    </dgm:pt>
  </dgm:ptLst>
  <dgm:cxnLst>
    <dgm:cxn modelId="{AC9D0668-3DB7-784C-A02A-59653F4D58CC}" type="presOf" srcId="{97F13F62-187A-004F-8568-BDAB70D363F0}" destId="{6716D9F6-4AA6-A540-8569-2BA0DEE70F42}" srcOrd="0" destOrd="0" presId="urn:microsoft.com/office/officeart/2005/8/layout/default"/>
    <dgm:cxn modelId="{AD661072-6B96-4044-B298-8A087555795C}" srcId="{5C579582-F224-9249-B50B-7D4855CA5E6E}" destId="{FDCD6ACD-B077-454D-944E-86E7E3350F79}" srcOrd="1" destOrd="0" parTransId="{5C5116C5-DFE3-4246-8B21-8683F07147AB}" sibTransId="{88F5AB8F-4ED6-134A-97F4-933723876EF5}"/>
    <dgm:cxn modelId="{4DB2F58B-01BC-D844-A4CB-3CBC54FF0225}" type="presOf" srcId="{1A161DD2-BA9A-1F41-AAB0-05E72D64E065}" destId="{73313321-B089-6142-89C3-6254719B2389}" srcOrd="0" destOrd="0" presId="urn:microsoft.com/office/officeart/2005/8/layout/default"/>
    <dgm:cxn modelId="{C6506E8F-6D52-9148-A9D1-21B40907EC00}" type="presOf" srcId="{FDCD6ACD-B077-454D-944E-86E7E3350F79}" destId="{5DF36080-AA5F-044B-9B2D-18470035B1FB}" srcOrd="0" destOrd="0" presId="urn:microsoft.com/office/officeart/2005/8/layout/default"/>
    <dgm:cxn modelId="{056DE792-C45E-0C4F-B746-40FD5FE6ECA3}" srcId="{5C579582-F224-9249-B50B-7D4855CA5E6E}" destId="{03CB7B9E-D47A-BF4B-8BD0-A43768780FB3}" srcOrd="3" destOrd="0" parTransId="{F40C0003-FB17-DD49-841B-811AE9B278F4}" sibTransId="{70980FD5-DAA3-A143-A71B-92CC869748E4}"/>
    <dgm:cxn modelId="{C64BF992-E95D-864F-BC0E-6DCD7A5174E0}" srcId="{5C579582-F224-9249-B50B-7D4855CA5E6E}" destId="{63C6227A-CA9D-DB4E-8C83-FE635D4B8B92}" srcOrd="0" destOrd="0" parTransId="{4387115A-EBD8-474A-9FE3-7D304E866D0D}" sibTransId="{ECFE99F0-3EA6-AE44-BB32-F705CFC04B42}"/>
    <dgm:cxn modelId="{B61AFEA1-29D3-2E43-B0B6-3ED4B8DCF23F}" srcId="{5C579582-F224-9249-B50B-7D4855CA5E6E}" destId="{97F13F62-187A-004F-8568-BDAB70D363F0}" srcOrd="4" destOrd="0" parTransId="{52306423-6E35-DE43-821A-00A55D36BB28}" sibTransId="{9509CBFD-D73F-3B46-8605-DC590288199D}"/>
    <dgm:cxn modelId="{D84315A8-006D-DA41-97BE-4C21FE6823B2}" type="presOf" srcId="{5C579582-F224-9249-B50B-7D4855CA5E6E}" destId="{9CB038ED-3A36-754A-8726-7115A9798D9F}" srcOrd="0" destOrd="0" presId="urn:microsoft.com/office/officeart/2005/8/layout/default"/>
    <dgm:cxn modelId="{CDA80CCB-0378-264F-80E4-8D590F923F27}" type="presOf" srcId="{03CB7B9E-D47A-BF4B-8BD0-A43768780FB3}" destId="{EF08E376-4E26-284A-B04A-2272E2B37BE4}" srcOrd="0" destOrd="0" presId="urn:microsoft.com/office/officeart/2005/8/layout/default"/>
    <dgm:cxn modelId="{732391E5-2946-7944-AC24-D3D096B91CD3}" type="presOf" srcId="{63C6227A-CA9D-DB4E-8C83-FE635D4B8B92}" destId="{791EAD40-A10E-2C44-88BB-E254D1FEED2A}" srcOrd="0" destOrd="0" presId="urn:microsoft.com/office/officeart/2005/8/layout/default"/>
    <dgm:cxn modelId="{9BCE4FF1-6E9A-7F46-B647-F45414868204}" srcId="{5C579582-F224-9249-B50B-7D4855CA5E6E}" destId="{1A161DD2-BA9A-1F41-AAB0-05E72D64E065}" srcOrd="2" destOrd="0" parTransId="{249F4864-D1F2-2040-B2D9-70E1F329184F}" sibTransId="{D0DCE181-6F11-834E-9404-5B76BEA7F348}"/>
    <dgm:cxn modelId="{B12CEA2B-6334-4D40-BDB5-FAC888658397}" type="presParOf" srcId="{9CB038ED-3A36-754A-8726-7115A9798D9F}" destId="{791EAD40-A10E-2C44-88BB-E254D1FEED2A}" srcOrd="0" destOrd="0" presId="urn:microsoft.com/office/officeart/2005/8/layout/default"/>
    <dgm:cxn modelId="{EC02AFC4-2AC0-5B4E-8A36-A6AF238B71F9}" type="presParOf" srcId="{9CB038ED-3A36-754A-8726-7115A9798D9F}" destId="{08B34DEE-75D2-7047-8F76-0202887FE396}" srcOrd="1" destOrd="0" presId="urn:microsoft.com/office/officeart/2005/8/layout/default"/>
    <dgm:cxn modelId="{26D4B414-95EB-D440-B12D-9D97C0B59013}" type="presParOf" srcId="{9CB038ED-3A36-754A-8726-7115A9798D9F}" destId="{5DF36080-AA5F-044B-9B2D-18470035B1FB}" srcOrd="2" destOrd="0" presId="urn:microsoft.com/office/officeart/2005/8/layout/default"/>
    <dgm:cxn modelId="{A29377B6-301C-AB43-84FE-37803A747EAC}" type="presParOf" srcId="{9CB038ED-3A36-754A-8726-7115A9798D9F}" destId="{6963F5FC-04A1-6A43-B31E-10B7B12BF0DE}" srcOrd="3" destOrd="0" presId="urn:microsoft.com/office/officeart/2005/8/layout/default"/>
    <dgm:cxn modelId="{6D59BA24-0C86-AA44-8C1A-8F34235D1DCC}" type="presParOf" srcId="{9CB038ED-3A36-754A-8726-7115A9798D9F}" destId="{73313321-B089-6142-89C3-6254719B2389}" srcOrd="4" destOrd="0" presId="urn:microsoft.com/office/officeart/2005/8/layout/default"/>
    <dgm:cxn modelId="{4911F024-468A-8B4D-A41C-F8BCC13E6CB7}" type="presParOf" srcId="{9CB038ED-3A36-754A-8726-7115A9798D9F}" destId="{60A9DBD8-E73E-FC44-B7B3-C40A7E9D9A77}" srcOrd="5" destOrd="0" presId="urn:microsoft.com/office/officeart/2005/8/layout/default"/>
    <dgm:cxn modelId="{3CDAFCD7-783B-E54D-AB72-50BC54D14C78}" type="presParOf" srcId="{9CB038ED-3A36-754A-8726-7115A9798D9F}" destId="{EF08E376-4E26-284A-B04A-2272E2B37BE4}" srcOrd="6" destOrd="0" presId="urn:microsoft.com/office/officeart/2005/8/layout/default"/>
    <dgm:cxn modelId="{46B4496F-C613-5843-9286-30423178D958}" type="presParOf" srcId="{9CB038ED-3A36-754A-8726-7115A9798D9F}" destId="{ACCFA2FA-3F6D-C647-A96E-5BBE8D7E70AD}" srcOrd="7" destOrd="0" presId="urn:microsoft.com/office/officeart/2005/8/layout/default"/>
    <dgm:cxn modelId="{4C162F1D-4E9E-764D-93E3-FC3BCCC637B5}" type="presParOf" srcId="{9CB038ED-3A36-754A-8726-7115A9798D9F}" destId="{6716D9F6-4AA6-A540-8569-2BA0DEE70F42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C579582-F224-9249-B50B-7D4855CA5E6E}" type="doc">
      <dgm:prSet loTypeId="urn:microsoft.com/office/officeart/2005/8/layout/default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3C6227A-CA9D-DB4E-8C83-FE635D4B8B92}">
      <dgm:prSet phldrT="[Text]" custT="1"/>
      <dgm:spPr>
        <a:xfrm>
          <a:off x="0" y="98739"/>
          <a:ext cx="2630283" cy="1578170"/>
        </a:xfrm>
        <a:prstGeom prst="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 vert="horz"/>
        <a:lstStyle/>
        <a:p>
          <a:pPr>
            <a:buNone/>
          </a:pPr>
          <a:r>
            <a:rPr lang="en-US" sz="20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Privacy</a:t>
          </a:r>
        </a:p>
      </dgm:t>
    </dgm:pt>
    <dgm:pt modelId="{4387115A-EBD8-474A-9FE3-7D304E866D0D}" type="parTrans" cxnId="{C64BF992-E95D-864F-BC0E-6DCD7A5174E0}">
      <dgm:prSet/>
      <dgm:spPr/>
      <dgm:t>
        <a:bodyPr/>
        <a:lstStyle/>
        <a:p>
          <a:endParaRPr lang="en-US"/>
        </a:p>
      </dgm:t>
    </dgm:pt>
    <dgm:pt modelId="{ECFE99F0-3EA6-AE44-BB32-F705CFC04B42}" type="sibTrans" cxnId="{C64BF992-E95D-864F-BC0E-6DCD7A5174E0}">
      <dgm:prSet/>
      <dgm:spPr/>
      <dgm:t>
        <a:bodyPr/>
        <a:lstStyle/>
        <a:p>
          <a:endParaRPr lang="en-US"/>
        </a:p>
      </dgm:t>
    </dgm:pt>
    <dgm:pt modelId="{FDCD6ACD-B077-454D-944E-86E7E3350F79}">
      <dgm:prSet phldrT="[Text]" custT="1"/>
      <dgm:spPr>
        <a:xfrm>
          <a:off x="2893312" y="98739"/>
          <a:ext cx="2630283" cy="1578170"/>
        </a:xfrm>
        <a:prstGeom prst="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 vert="horz"/>
        <a:lstStyle/>
        <a:p>
          <a:pPr>
            <a:buNone/>
          </a:pPr>
          <a:r>
            <a:rPr lang="en-US" sz="20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Data Ownership</a:t>
          </a:r>
        </a:p>
      </dgm:t>
    </dgm:pt>
    <dgm:pt modelId="{5C5116C5-DFE3-4246-8B21-8683F07147AB}" type="parTrans" cxnId="{AD661072-6B96-4044-B298-8A087555795C}">
      <dgm:prSet/>
      <dgm:spPr/>
      <dgm:t>
        <a:bodyPr/>
        <a:lstStyle/>
        <a:p>
          <a:endParaRPr lang="en-US"/>
        </a:p>
      </dgm:t>
    </dgm:pt>
    <dgm:pt modelId="{88F5AB8F-4ED6-134A-97F4-933723876EF5}" type="sibTrans" cxnId="{AD661072-6B96-4044-B298-8A087555795C}">
      <dgm:prSet/>
      <dgm:spPr/>
      <dgm:t>
        <a:bodyPr/>
        <a:lstStyle/>
        <a:p>
          <a:endParaRPr lang="en-US"/>
        </a:p>
      </dgm:t>
    </dgm:pt>
    <dgm:pt modelId="{1A161DD2-BA9A-1F41-AAB0-05E72D64E065}">
      <dgm:prSet phldrT="[Text]" custT="1"/>
      <dgm:spPr>
        <a:xfrm>
          <a:off x="5786624" y="98739"/>
          <a:ext cx="2630283" cy="1578170"/>
        </a:xfrm>
        <a:prstGeom prst="rect">
          <a:avLst/>
        </a:prstGeom>
        <a:solidFill>
          <a:srgbClr val="C0000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 vert="horz"/>
        <a:lstStyle/>
        <a:p>
          <a:pPr>
            <a:buNone/>
          </a:pPr>
          <a:r>
            <a:rPr lang="en-US" sz="20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Bias, Equity, &amp; Fairness</a:t>
          </a:r>
        </a:p>
      </dgm:t>
    </dgm:pt>
    <dgm:pt modelId="{249F4864-D1F2-2040-B2D9-70E1F329184F}" type="parTrans" cxnId="{9BCE4FF1-6E9A-7F46-B647-F45414868204}">
      <dgm:prSet/>
      <dgm:spPr/>
      <dgm:t>
        <a:bodyPr/>
        <a:lstStyle/>
        <a:p>
          <a:endParaRPr lang="en-US"/>
        </a:p>
      </dgm:t>
    </dgm:pt>
    <dgm:pt modelId="{D0DCE181-6F11-834E-9404-5B76BEA7F348}" type="sibTrans" cxnId="{9BCE4FF1-6E9A-7F46-B647-F45414868204}">
      <dgm:prSet/>
      <dgm:spPr/>
      <dgm:t>
        <a:bodyPr/>
        <a:lstStyle/>
        <a:p>
          <a:endParaRPr lang="en-US"/>
        </a:p>
      </dgm:t>
    </dgm:pt>
    <dgm:pt modelId="{03CB7B9E-D47A-BF4B-8BD0-A43768780FB3}">
      <dgm:prSet phldrT="[Text]" custT="1"/>
      <dgm:spPr>
        <a:xfrm>
          <a:off x="1446656" y="1939937"/>
          <a:ext cx="2630283" cy="1578170"/>
        </a:xfrm>
        <a:prstGeom prst="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 vert="horz"/>
        <a:lstStyle/>
        <a:p>
          <a:pPr>
            <a:buNone/>
          </a:pPr>
          <a:r>
            <a:rPr lang="en-US" sz="20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Transparency</a:t>
          </a:r>
        </a:p>
      </dgm:t>
    </dgm:pt>
    <dgm:pt modelId="{F40C0003-FB17-DD49-841B-811AE9B278F4}" type="parTrans" cxnId="{056DE792-C45E-0C4F-B746-40FD5FE6ECA3}">
      <dgm:prSet/>
      <dgm:spPr/>
      <dgm:t>
        <a:bodyPr/>
        <a:lstStyle/>
        <a:p>
          <a:endParaRPr lang="en-US"/>
        </a:p>
      </dgm:t>
    </dgm:pt>
    <dgm:pt modelId="{70980FD5-DAA3-A143-A71B-92CC869748E4}" type="sibTrans" cxnId="{056DE792-C45E-0C4F-B746-40FD5FE6ECA3}">
      <dgm:prSet/>
      <dgm:spPr/>
      <dgm:t>
        <a:bodyPr/>
        <a:lstStyle/>
        <a:p>
          <a:endParaRPr lang="en-US"/>
        </a:p>
      </dgm:t>
    </dgm:pt>
    <dgm:pt modelId="{97F13F62-187A-004F-8568-BDAB70D363F0}">
      <dgm:prSet phldrT="[Text]" custT="1"/>
      <dgm:spPr>
        <a:xfrm>
          <a:off x="4339968" y="1939937"/>
          <a:ext cx="2630283" cy="1578170"/>
        </a:xfrm>
        <a:prstGeom prst="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 vert="horz"/>
        <a:lstStyle/>
        <a:p>
          <a:pPr>
            <a:buNone/>
          </a:pPr>
          <a:r>
            <a:rPr lang="en-US" sz="20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Trustworthiness and Accountability</a:t>
          </a:r>
        </a:p>
      </dgm:t>
    </dgm:pt>
    <dgm:pt modelId="{52306423-6E35-DE43-821A-00A55D36BB28}" type="parTrans" cxnId="{B61AFEA1-29D3-2E43-B0B6-3ED4B8DCF23F}">
      <dgm:prSet/>
      <dgm:spPr/>
      <dgm:t>
        <a:bodyPr/>
        <a:lstStyle/>
        <a:p>
          <a:endParaRPr lang="en-US"/>
        </a:p>
      </dgm:t>
    </dgm:pt>
    <dgm:pt modelId="{9509CBFD-D73F-3B46-8605-DC590288199D}" type="sibTrans" cxnId="{B61AFEA1-29D3-2E43-B0B6-3ED4B8DCF23F}">
      <dgm:prSet/>
      <dgm:spPr/>
      <dgm:t>
        <a:bodyPr/>
        <a:lstStyle/>
        <a:p>
          <a:endParaRPr lang="en-US"/>
        </a:p>
      </dgm:t>
    </dgm:pt>
    <dgm:pt modelId="{9CB038ED-3A36-754A-8726-7115A9798D9F}" type="pres">
      <dgm:prSet presAssocID="{5C579582-F224-9249-B50B-7D4855CA5E6E}" presName="diagram" presStyleCnt="0">
        <dgm:presLayoutVars>
          <dgm:dir/>
          <dgm:resizeHandles val="exact"/>
        </dgm:presLayoutVars>
      </dgm:prSet>
      <dgm:spPr/>
    </dgm:pt>
    <dgm:pt modelId="{791EAD40-A10E-2C44-88BB-E254D1FEED2A}" type="pres">
      <dgm:prSet presAssocID="{63C6227A-CA9D-DB4E-8C83-FE635D4B8B92}" presName="node" presStyleLbl="node1" presStyleIdx="0" presStyleCnt="5">
        <dgm:presLayoutVars>
          <dgm:bulletEnabled val="1"/>
        </dgm:presLayoutVars>
      </dgm:prSet>
      <dgm:spPr/>
    </dgm:pt>
    <dgm:pt modelId="{08B34DEE-75D2-7047-8F76-0202887FE396}" type="pres">
      <dgm:prSet presAssocID="{ECFE99F0-3EA6-AE44-BB32-F705CFC04B42}" presName="sibTrans" presStyleCnt="0"/>
      <dgm:spPr/>
    </dgm:pt>
    <dgm:pt modelId="{5DF36080-AA5F-044B-9B2D-18470035B1FB}" type="pres">
      <dgm:prSet presAssocID="{FDCD6ACD-B077-454D-944E-86E7E3350F79}" presName="node" presStyleLbl="node1" presStyleIdx="1" presStyleCnt="5">
        <dgm:presLayoutVars>
          <dgm:bulletEnabled val="1"/>
        </dgm:presLayoutVars>
      </dgm:prSet>
      <dgm:spPr/>
    </dgm:pt>
    <dgm:pt modelId="{6963F5FC-04A1-6A43-B31E-10B7B12BF0DE}" type="pres">
      <dgm:prSet presAssocID="{88F5AB8F-4ED6-134A-97F4-933723876EF5}" presName="sibTrans" presStyleCnt="0"/>
      <dgm:spPr/>
    </dgm:pt>
    <dgm:pt modelId="{73313321-B089-6142-89C3-6254719B2389}" type="pres">
      <dgm:prSet presAssocID="{1A161DD2-BA9A-1F41-AAB0-05E72D64E065}" presName="node" presStyleLbl="node1" presStyleIdx="2" presStyleCnt="5">
        <dgm:presLayoutVars>
          <dgm:bulletEnabled val="1"/>
        </dgm:presLayoutVars>
      </dgm:prSet>
      <dgm:spPr/>
    </dgm:pt>
    <dgm:pt modelId="{60A9DBD8-E73E-FC44-B7B3-C40A7E9D9A77}" type="pres">
      <dgm:prSet presAssocID="{D0DCE181-6F11-834E-9404-5B76BEA7F348}" presName="sibTrans" presStyleCnt="0"/>
      <dgm:spPr/>
    </dgm:pt>
    <dgm:pt modelId="{EF08E376-4E26-284A-B04A-2272E2B37BE4}" type="pres">
      <dgm:prSet presAssocID="{03CB7B9E-D47A-BF4B-8BD0-A43768780FB3}" presName="node" presStyleLbl="node1" presStyleIdx="3" presStyleCnt="5">
        <dgm:presLayoutVars>
          <dgm:bulletEnabled val="1"/>
        </dgm:presLayoutVars>
      </dgm:prSet>
      <dgm:spPr/>
    </dgm:pt>
    <dgm:pt modelId="{ACCFA2FA-3F6D-C647-A96E-5BBE8D7E70AD}" type="pres">
      <dgm:prSet presAssocID="{70980FD5-DAA3-A143-A71B-92CC869748E4}" presName="sibTrans" presStyleCnt="0"/>
      <dgm:spPr/>
    </dgm:pt>
    <dgm:pt modelId="{6716D9F6-4AA6-A540-8569-2BA0DEE70F42}" type="pres">
      <dgm:prSet presAssocID="{97F13F62-187A-004F-8568-BDAB70D363F0}" presName="node" presStyleLbl="node1" presStyleIdx="4" presStyleCnt="5">
        <dgm:presLayoutVars>
          <dgm:bulletEnabled val="1"/>
        </dgm:presLayoutVars>
      </dgm:prSet>
      <dgm:spPr/>
    </dgm:pt>
  </dgm:ptLst>
  <dgm:cxnLst>
    <dgm:cxn modelId="{AC9D0668-3DB7-784C-A02A-59653F4D58CC}" type="presOf" srcId="{97F13F62-187A-004F-8568-BDAB70D363F0}" destId="{6716D9F6-4AA6-A540-8569-2BA0DEE70F42}" srcOrd="0" destOrd="0" presId="urn:microsoft.com/office/officeart/2005/8/layout/default"/>
    <dgm:cxn modelId="{AD661072-6B96-4044-B298-8A087555795C}" srcId="{5C579582-F224-9249-B50B-7D4855CA5E6E}" destId="{FDCD6ACD-B077-454D-944E-86E7E3350F79}" srcOrd="1" destOrd="0" parTransId="{5C5116C5-DFE3-4246-8B21-8683F07147AB}" sibTransId="{88F5AB8F-4ED6-134A-97F4-933723876EF5}"/>
    <dgm:cxn modelId="{4DB2F58B-01BC-D844-A4CB-3CBC54FF0225}" type="presOf" srcId="{1A161DD2-BA9A-1F41-AAB0-05E72D64E065}" destId="{73313321-B089-6142-89C3-6254719B2389}" srcOrd="0" destOrd="0" presId="urn:microsoft.com/office/officeart/2005/8/layout/default"/>
    <dgm:cxn modelId="{C6506E8F-6D52-9148-A9D1-21B40907EC00}" type="presOf" srcId="{FDCD6ACD-B077-454D-944E-86E7E3350F79}" destId="{5DF36080-AA5F-044B-9B2D-18470035B1FB}" srcOrd="0" destOrd="0" presId="urn:microsoft.com/office/officeart/2005/8/layout/default"/>
    <dgm:cxn modelId="{056DE792-C45E-0C4F-B746-40FD5FE6ECA3}" srcId="{5C579582-F224-9249-B50B-7D4855CA5E6E}" destId="{03CB7B9E-D47A-BF4B-8BD0-A43768780FB3}" srcOrd="3" destOrd="0" parTransId="{F40C0003-FB17-DD49-841B-811AE9B278F4}" sibTransId="{70980FD5-DAA3-A143-A71B-92CC869748E4}"/>
    <dgm:cxn modelId="{C64BF992-E95D-864F-BC0E-6DCD7A5174E0}" srcId="{5C579582-F224-9249-B50B-7D4855CA5E6E}" destId="{63C6227A-CA9D-DB4E-8C83-FE635D4B8B92}" srcOrd="0" destOrd="0" parTransId="{4387115A-EBD8-474A-9FE3-7D304E866D0D}" sibTransId="{ECFE99F0-3EA6-AE44-BB32-F705CFC04B42}"/>
    <dgm:cxn modelId="{B61AFEA1-29D3-2E43-B0B6-3ED4B8DCF23F}" srcId="{5C579582-F224-9249-B50B-7D4855CA5E6E}" destId="{97F13F62-187A-004F-8568-BDAB70D363F0}" srcOrd="4" destOrd="0" parTransId="{52306423-6E35-DE43-821A-00A55D36BB28}" sibTransId="{9509CBFD-D73F-3B46-8605-DC590288199D}"/>
    <dgm:cxn modelId="{D84315A8-006D-DA41-97BE-4C21FE6823B2}" type="presOf" srcId="{5C579582-F224-9249-B50B-7D4855CA5E6E}" destId="{9CB038ED-3A36-754A-8726-7115A9798D9F}" srcOrd="0" destOrd="0" presId="urn:microsoft.com/office/officeart/2005/8/layout/default"/>
    <dgm:cxn modelId="{CDA80CCB-0378-264F-80E4-8D590F923F27}" type="presOf" srcId="{03CB7B9E-D47A-BF4B-8BD0-A43768780FB3}" destId="{EF08E376-4E26-284A-B04A-2272E2B37BE4}" srcOrd="0" destOrd="0" presId="urn:microsoft.com/office/officeart/2005/8/layout/default"/>
    <dgm:cxn modelId="{732391E5-2946-7944-AC24-D3D096B91CD3}" type="presOf" srcId="{63C6227A-CA9D-DB4E-8C83-FE635D4B8B92}" destId="{791EAD40-A10E-2C44-88BB-E254D1FEED2A}" srcOrd="0" destOrd="0" presId="urn:microsoft.com/office/officeart/2005/8/layout/default"/>
    <dgm:cxn modelId="{9BCE4FF1-6E9A-7F46-B647-F45414868204}" srcId="{5C579582-F224-9249-B50B-7D4855CA5E6E}" destId="{1A161DD2-BA9A-1F41-AAB0-05E72D64E065}" srcOrd="2" destOrd="0" parTransId="{249F4864-D1F2-2040-B2D9-70E1F329184F}" sibTransId="{D0DCE181-6F11-834E-9404-5B76BEA7F348}"/>
    <dgm:cxn modelId="{B12CEA2B-6334-4D40-BDB5-FAC888658397}" type="presParOf" srcId="{9CB038ED-3A36-754A-8726-7115A9798D9F}" destId="{791EAD40-A10E-2C44-88BB-E254D1FEED2A}" srcOrd="0" destOrd="0" presId="urn:microsoft.com/office/officeart/2005/8/layout/default"/>
    <dgm:cxn modelId="{EC02AFC4-2AC0-5B4E-8A36-A6AF238B71F9}" type="presParOf" srcId="{9CB038ED-3A36-754A-8726-7115A9798D9F}" destId="{08B34DEE-75D2-7047-8F76-0202887FE396}" srcOrd="1" destOrd="0" presId="urn:microsoft.com/office/officeart/2005/8/layout/default"/>
    <dgm:cxn modelId="{26D4B414-95EB-D440-B12D-9D97C0B59013}" type="presParOf" srcId="{9CB038ED-3A36-754A-8726-7115A9798D9F}" destId="{5DF36080-AA5F-044B-9B2D-18470035B1FB}" srcOrd="2" destOrd="0" presId="urn:microsoft.com/office/officeart/2005/8/layout/default"/>
    <dgm:cxn modelId="{A29377B6-301C-AB43-84FE-37803A747EAC}" type="presParOf" srcId="{9CB038ED-3A36-754A-8726-7115A9798D9F}" destId="{6963F5FC-04A1-6A43-B31E-10B7B12BF0DE}" srcOrd="3" destOrd="0" presId="urn:microsoft.com/office/officeart/2005/8/layout/default"/>
    <dgm:cxn modelId="{6D59BA24-0C86-AA44-8C1A-8F34235D1DCC}" type="presParOf" srcId="{9CB038ED-3A36-754A-8726-7115A9798D9F}" destId="{73313321-B089-6142-89C3-6254719B2389}" srcOrd="4" destOrd="0" presId="urn:microsoft.com/office/officeart/2005/8/layout/default"/>
    <dgm:cxn modelId="{4911F024-468A-8B4D-A41C-F8BCC13E6CB7}" type="presParOf" srcId="{9CB038ED-3A36-754A-8726-7115A9798D9F}" destId="{60A9DBD8-E73E-FC44-B7B3-C40A7E9D9A77}" srcOrd="5" destOrd="0" presId="urn:microsoft.com/office/officeart/2005/8/layout/default"/>
    <dgm:cxn modelId="{3CDAFCD7-783B-E54D-AB72-50BC54D14C78}" type="presParOf" srcId="{9CB038ED-3A36-754A-8726-7115A9798D9F}" destId="{EF08E376-4E26-284A-B04A-2272E2B37BE4}" srcOrd="6" destOrd="0" presId="urn:microsoft.com/office/officeart/2005/8/layout/default"/>
    <dgm:cxn modelId="{46B4496F-C613-5843-9286-30423178D958}" type="presParOf" srcId="{9CB038ED-3A36-754A-8726-7115A9798D9F}" destId="{ACCFA2FA-3F6D-C647-A96E-5BBE8D7E70AD}" srcOrd="7" destOrd="0" presId="urn:microsoft.com/office/officeart/2005/8/layout/default"/>
    <dgm:cxn modelId="{4C162F1D-4E9E-764D-93E3-FC3BCCC637B5}" type="presParOf" srcId="{9CB038ED-3A36-754A-8726-7115A9798D9F}" destId="{6716D9F6-4AA6-A540-8569-2BA0DEE70F42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BCC87F2-31DE-084A-96EF-66EA745718C1}" type="doc">
      <dgm:prSet loTypeId="urn:microsoft.com/office/officeart/2005/8/layout/process1" loCatId="" qsTypeId="urn:microsoft.com/office/officeart/2005/8/quickstyle/simple1" qsCatId="simple" csTypeId="urn:microsoft.com/office/officeart/2005/8/colors/colorful1" csCatId="colorful" phldr="1"/>
      <dgm:spPr/>
    </dgm:pt>
    <dgm:pt modelId="{BB4C69D5-F74A-DE42-A4A9-9743A043B897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sz="1600" dirty="0">
              <a:solidFill>
                <a:srgbClr val="FFFF00"/>
              </a:solidFill>
            </a:rPr>
            <a:t>Define</a:t>
          </a:r>
          <a:r>
            <a:rPr lang="en-US" sz="1600" dirty="0"/>
            <a:t> </a:t>
          </a:r>
          <a:r>
            <a:rPr lang="en-US" sz="1500" dirty="0"/>
            <a:t>(desired fairness or equity goals)</a:t>
          </a:r>
        </a:p>
      </dgm:t>
    </dgm:pt>
    <dgm:pt modelId="{9049BC64-582D-B241-A48E-B7FC2A6981A0}" type="parTrans" cxnId="{D38486BD-35CD-6B41-A7B1-0B15115AB81A}">
      <dgm:prSet/>
      <dgm:spPr/>
      <dgm:t>
        <a:bodyPr/>
        <a:lstStyle/>
        <a:p>
          <a:endParaRPr lang="en-US" sz="4000"/>
        </a:p>
      </dgm:t>
    </dgm:pt>
    <dgm:pt modelId="{B2CAD2C6-08C9-DA49-8168-CBE4E2AFD68C}" type="sibTrans" cxnId="{D38486BD-35CD-6B41-A7B1-0B15115AB81A}">
      <dgm:prSet custT="1"/>
      <dgm:spPr/>
      <dgm:t>
        <a:bodyPr/>
        <a:lstStyle/>
        <a:p>
          <a:endParaRPr lang="en-US" sz="1400"/>
        </a:p>
      </dgm:t>
    </dgm:pt>
    <dgm:pt modelId="{CBA922D8-5A20-0B47-B379-00EAF02AFB79}">
      <dgm:prSet phldrT="[Text]" custT="1"/>
      <dgm:spPr/>
      <dgm:t>
        <a:bodyPr/>
        <a:lstStyle/>
        <a:p>
          <a:r>
            <a:rPr lang="en-US" sz="1600" dirty="0">
              <a:solidFill>
                <a:srgbClr val="FFFF00"/>
              </a:solidFill>
            </a:rPr>
            <a:t>Understand </a:t>
          </a:r>
          <a:r>
            <a:rPr lang="en-US" sz="1500" dirty="0"/>
            <a:t>(root causes of bias)</a:t>
          </a:r>
        </a:p>
      </dgm:t>
    </dgm:pt>
    <dgm:pt modelId="{B4FE76A6-8D2C-824D-A2AB-91F4A932EDF0}" type="parTrans" cxnId="{BD61E86B-CD79-C24C-9A9C-6AA170018F8F}">
      <dgm:prSet/>
      <dgm:spPr/>
      <dgm:t>
        <a:bodyPr/>
        <a:lstStyle/>
        <a:p>
          <a:endParaRPr lang="en-US" sz="4000"/>
        </a:p>
      </dgm:t>
    </dgm:pt>
    <dgm:pt modelId="{C4374117-257B-564E-A016-889E968E4EC5}" type="sibTrans" cxnId="{BD61E86B-CD79-C24C-9A9C-6AA170018F8F}">
      <dgm:prSet custT="1"/>
      <dgm:spPr/>
      <dgm:t>
        <a:bodyPr/>
        <a:lstStyle/>
        <a:p>
          <a:endParaRPr lang="en-US" sz="1400"/>
        </a:p>
      </dgm:t>
    </dgm:pt>
    <dgm:pt modelId="{B191545B-C2EF-D549-93F3-60F7B477C592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1600" dirty="0">
              <a:solidFill>
                <a:srgbClr val="FFFF00"/>
              </a:solidFill>
            </a:rPr>
            <a:t>Improve</a:t>
          </a:r>
          <a:r>
            <a:rPr lang="en-US" sz="1600" dirty="0"/>
            <a:t> </a:t>
          </a:r>
          <a:r>
            <a:rPr lang="en-US" sz="1500" dirty="0"/>
            <a:t>(fairness of AI systems)</a:t>
          </a:r>
        </a:p>
      </dgm:t>
    </dgm:pt>
    <dgm:pt modelId="{A3DD6BDD-B309-5E40-B3DE-934BCD3FAE8F}" type="parTrans" cxnId="{CD9A2FC8-6C08-3941-AB0D-0D4C68DDD55F}">
      <dgm:prSet/>
      <dgm:spPr/>
      <dgm:t>
        <a:bodyPr/>
        <a:lstStyle/>
        <a:p>
          <a:endParaRPr lang="en-US" sz="4000"/>
        </a:p>
      </dgm:t>
    </dgm:pt>
    <dgm:pt modelId="{5EDFFF77-F75C-4448-A469-F6EEE870B8CB}" type="sibTrans" cxnId="{CD9A2FC8-6C08-3941-AB0D-0D4C68DDD55F}">
      <dgm:prSet custT="1"/>
      <dgm:spPr/>
      <dgm:t>
        <a:bodyPr/>
        <a:lstStyle/>
        <a:p>
          <a:endParaRPr lang="en-US" sz="1400"/>
        </a:p>
      </dgm:t>
    </dgm:pt>
    <dgm:pt modelId="{9B490C4E-018E-4E4C-9123-6DEC25A017B8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1600" dirty="0">
              <a:solidFill>
                <a:srgbClr val="FFFF00"/>
              </a:solidFill>
            </a:rPr>
            <a:t>Measure</a:t>
          </a:r>
          <a:r>
            <a:rPr lang="en-US" sz="1600" dirty="0"/>
            <a:t> and </a:t>
          </a:r>
          <a:br>
            <a:rPr lang="en-US" sz="1600" dirty="0"/>
          </a:br>
          <a:r>
            <a:rPr lang="en-US" sz="1600" dirty="0"/>
            <a:t>Detect </a:t>
          </a:r>
          <a:r>
            <a:rPr lang="en-US" sz="1500" dirty="0"/>
            <a:t>(bias</a:t>
          </a:r>
          <a:r>
            <a:rPr lang="en-US" sz="1600" dirty="0"/>
            <a:t>)</a:t>
          </a:r>
        </a:p>
      </dgm:t>
    </dgm:pt>
    <dgm:pt modelId="{D5B62046-EBD9-444F-B22E-A150B68A377D}" type="parTrans" cxnId="{8B778D0D-2C90-0C4D-8419-102593FA873A}">
      <dgm:prSet/>
      <dgm:spPr/>
      <dgm:t>
        <a:bodyPr/>
        <a:lstStyle/>
        <a:p>
          <a:endParaRPr lang="en-US" sz="4000"/>
        </a:p>
      </dgm:t>
    </dgm:pt>
    <dgm:pt modelId="{360C0EBC-C8A7-7D48-BB21-C963F33A394E}" type="sibTrans" cxnId="{8B778D0D-2C90-0C4D-8419-102593FA873A}">
      <dgm:prSet custT="1"/>
      <dgm:spPr/>
      <dgm:t>
        <a:bodyPr/>
        <a:lstStyle/>
        <a:p>
          <a:endParaRPr lang="en-US" sz="1400"/>
        </a:p>
      </dgm:t>
    </dgm:pt>
    <dgm:pt modelId="{F987D459-6E09-684C-8F26-50EC6B3426A1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1600" dirty="0">
              <a:solidFill>
                <a:srgbClr val="FFFF00"/>
              </a:solidFill>
            </a:rPr>
            <a:t>Mitigate</a:t>
          </a:r>
          <a:r>
            <a:rPr lang="en-US" sz="1600" dirty="0"/>
            <a:t> </a:t>
          </a:r>
          <a:br>
            <a:rPr lang="en-US" sz="1600" dirty="0"/>
          </a:br>
          <a:r>
            <a:rPr lang="en-US" sz="1500" dirty="0"/>
            <a:t>(the impact through adjusting interventions)</a:t>
          </a:r>
        </a:p>
      </dgm:t>
    </dgm:pt>
    <dgm:pt modelId="{46782A74-20A0-CD40-93BD-D32A3B7362D3}" type="parTrans" cxnId="{822D7BEE-9078-9B45-B45A-853740DCA60F}">
      <dgm:prSet/>
      <dgm:spPr/>
      <dgm:t>
        <a:bodyPr/>
        <a:lstStyle/>
        <a:p>
          <a:endParaRPr lang="en-US" sz="4000"/>
        </a:p>
      </dgm:t>
    </dgm:pt>
    <dgm:pt modelId="{13F84776-5A3C-EF45-962B-D4DCFC349173}" type="sibTrans" cxnId="{822D7BEE-9078-9B45-B45A-853740DCA60F}">
      <dgm:prSet custT="1"/>
      <dgm:spPr/>
      <dgm:t>
        <a:bodyPr/>
        <a:lstStyle/>
        <a:p>
          <a:endParaRPr lang="en-US" sz="1400"/>
        </a:p>
      </dgm:t>
    </dgm:pt>
    <dgm:pt modelId="{9DD172E8-7491-784E-A583-359EB46D415E}">
      <dgm:prSet phldrT="[Text]" custT="1"/>
      <dgm:spPr/>
      <dgm:t>
        <a:bodyPr/>
        <a:lstStyle/>
        <a:p>
          <a:r>
            <a:rPr lang="en-US" sz="1600" dirty="0">
              <a:solidFill>
                <a:srgbClr val="FFFF00"/>
              </a:solidFill>
            </a:rPr>
            <a:t>Monitor &amp; Evaluate</a:t>
          </a:r>
        </a:p>
      </dgm:t>
    </dgm:pt>
    <dgm:pt modelId="{2CF992CF-84EC-C341-87E9-920C5AA5564A}" type="parTrans" cxnId="{EA6E8507-8890-BC4F-9591-BF2E62EA68E6}">
      <dgm:prSet/>
      <dgm:spPr/>
      <dgm:t>
        <a:bodyPr/>
        <a:lstStyle/>
        <a:p>
          <a:endParaRPr lang="en-US" sz="4000"/>
        </a:p>
      </dgm:t>
    </dgm:pt>
    <dgm:pt modelId="{12A03866-0C63-6442-B67A-4231651BA43A}" type="sibTrans" cxnId="{EA6E8507-8890-BC4F-9591-BF2E62EA68E6}">
      <dgm:prSet/>
      <dgm:spPr/>
      <dgm:t>
        <a:bodyPr/>
        <a:lstStyle/>
        <a:p>
          <a:endParaRPr lang="en-US" sz="2400"/>
        </a:p>
      </dgm:t>
    </dgm:pt>
    <dgm:pt modelId="{AFC89AAE-5166-6E4E-BD10-09B5BFDB4480}" type="pres">
      <dgm:prSet presAssocID="{4BCC87F2-31DE-084A-96EF-66EA745718C1}" presName="Name0" presStyleCnt="0">
        <dgm:presLayoutVars>
          <dgm:dir/>
          <dgm:resizeHandles val="exact"/>
        </dgm:presLayoutVars>
      </dgm:prSet>
      <dgm:spPr/>
    </dgm:pt>
    <dgm:pt modelId="{D8BEB5D4-FC6F-2340-BF7B-B648AF79BC73}" type="pres">
      <dgm:prSet presAssocID="{BB4C69D5-F74A-DE42-A4A9-9743A043B897}" presName="node" presStyleLbl="node1" presStyleIdx="0" presStyleCnt="6" custScaleY="108636">
        <dgm:presLayoutVars>
          <dgm:bulletEnabled val="1"/>
        </dgm:presLayoutVars>
      </dgm:prSet>
      <dgm:spPr/>
    </dgm:pt>
    <dgm:pt modelId="{87AF59AC-0A09-AC4B-AA7A-9371A00BA7B6}" type="pres">
      <dgm:prSet presAssocID="{B2CAD2C6-08C9-DA49-8168-CBE4E2AFD68C}" presName="sibTrans" presStyleLbl="sibTrans2D1" presStyleIdx="0" presStyleCnt="5"/>
      <dgm:spPr/>
    </dgm:pt>
    <dgm:pt modelId="{D0DBE1CE-87F6-2649-87AF-4806A61E8CD5}" type="pres">
      <dgm:prSet presAssocID="{B2CAD2C6-08C9-DA49-8168-CBE4E2AFD68C}" presName="connectorText" presStyleLbl="sibTrans2D1" presStyleIdx="0" presStyleCnt="5"/>
      <dgm:spPr/>
    </dgm:pt>
    <dgm:pt modelId="{CE661B88-75C1-B34E-9D3A-19E19ED75A0E}" type="pres">
      <dgm:prSet presAssocID="{9B490C4E-018E-4E4C-9123-6DEC25A017B8}" presName="node" presStyleLbl="node1" presStyleIdx="1" presStyleCnt="6" custScaleY="108636">
        <dgm:presLayoutVars>
          <dgm:bulletEnabled val="1"/>
        </dgm:presLayoutVars>
      </dgm:prSet>
      <dgm:spPr/>
    </dgm:pt>
    <dgm:pt modelId="{B03F211E-6853-0D45-A487-AA6C8F2C0B24}" type="pres">
      <dgm:prSet presAssocID="{360C0EBC-C8A7-7D48-BB21-C963F33A394E}" presName="sibTrans" presStyleLbl="sibTrans2D1" presStyleIdx="1" presStyleCnt="5"/>
      <dgm:spPr/>
    </dgm:pt>
    <dgm:pt modelId="{0ED02C45-2DAB-5D4E-9E15-2D1EBE0D5759}" type="pres">
      <dgm:prSet presAssocID="{360C0EBC-C8A7-7D48-BB21-C963F33A394E}" presName="connectorText" presStyleLbl="sibTrans2D1" presStyleIdx="1" presStyleCnt="5"/>
      <dgm:spPr/>
    </dgm:pt>
    <dgm:pt modelId="{F1B6D5C2-8027-F44E-83ED-4F033CD810F9}" type="pres">
      <dgm:prSet presAssocID="{CBA922D8-5A20-0B47-B379-00EAF02AFB79}" presName="node" presStyleLbl="node1" presStyleIdx="2" presStyleCnt="6" custScaleX="111589" custScaleY="108636">
        <dgm:presLayoutVars>
          <dgm:bulletEnabled val="1"/>
        </dgm:presLayoutVars>
      </dgm:prSet>
      <dgm:spPr/>
    </dgm:pt>
    <dgm:pt modelId="{4D927AD8-6948-AC44-B863-A110433F2977}" type="pres">
      <dgm:prSet presAssocID="{C4374117-257B-564E-A016-889E968E4EC5}" presName="sibTrans" presStyleLbl="sibTrans2D1" presStyleIdx="2" presStyleCnt="5"/>
      <dgm:spPr/>
    </dgm:pt>
    <dgm:pt modelId="{65BD3E02-4D6E-794D-B6FE-5FCD053A9FE6}" type="pres">
      <dgm:prSet presAssocID="{C4374117-257B-564E-A016-889E968E4EC5}" presName="connectorText" presStyleLbl="sibTrans2D1" presStyleIdx="2" presStyleCnt="5"/>
      <dgm:spPr/>
    </dgm:pt>
    <dgm:pt modelId="{13D8D15E-3B5F-1B48-BA99-8D19449FB702}" type="pres">
      <dgm:prSet presAssocID="{B191545B-C2EF-D549-93F3-60F7B477C592}" presName="node" presStyleLbl="node1" presStyleIdx="3" presStyleCnt="6" custScaleY="108636">
        <dgm:presLayoutVars>
          <dgm:bulletEnabled val="1"/>
        </dgm:presLayoutVars>
      </dgm:prSet>
      <dgm:spPr/>
    </dgm:pt>
    <dgm:pt modelId="{55CD432B-6C89-9348-A2BA-F31EF0F21AD4}" type="pres">
      <dgm:prSet presAssocID="{5EDFFF77-F75C-4448-A469-F6EEE870B8CB}" presName="sibTrans" presStyleLbl="sibTrans2D1" presStyleIdx="3" presStyleCnt="5"/>
      <dgm:spPr/>
    </dgm:pt>
    <dgm:pt modelId="{8F483958-30F6-3244-9291-1D98BAC0763D}" type="pres">
      <dgm:prSet presAssocID="{5EDFFF77-F75C-4448-A469-F6EEE870B8CB}" presName="connectorText" presStyleLbl="sibTrans2D1" presStyleIdx="3" presStyleCnt="5"/>
      <dgm:spPr/>
    </dgm:pt>
    <dgm:pt modelId="{DDE803AC-5F89-AF4D-9419-CAE5E03D3E7F}" type="pres">
      <dgm:prSet presAssocID="{F987D459-6E09-684C-8F26-50EC6B3426A1}" presName="node" presStyleLbl="node1" presStyleIdx="4" presStyleCnt="6" custScaleX="130094" custScaleY="108743">
        <dgm:presLayoutVars>
          <dgm:bulletEnabled val="1"/>
        </dgm:presLayoutVars>
      </dgm:prSet>
      <dgm:spPr/>
    </dgm:pt>
    <dgm:pt modelId="{2B1AF83F-1014-7842-A4FD-D472ACBD6AD2}" type="pres">
      <dgm:prSet presAssocID="{13F84776-5A3C-EF45-962B-D4DCFC349173}" presName="sibTrans" presStyleLbl="sibTrans2D1" presStyleIdx="4" presStyleCnt="5"/>
      <dgm:spPr/>
    </dgm:pt>
    <dgm:pt modelId="{5F87597A-8E1C-E34F-9E6F-FDD55EC25629}" type="pres">
      <dgm:prSet presAssocID="{13F84776-5A3C-EF45-962B-D4DCFC349173}" presName="connectorText" presStyleLbl="sibTrans2D1" presStyleIdx="4" presStyleCnt="5"/>
      <dgm:spPr/>
    </dgm:pt>
    <dgm:pt modelId="{809C2B85-9643-4E4D-B06D-EDC2F0C8D501}" type="pres">
      <dgm:prSet presAssocID="{9DD172E8-7491-784E-A583-359EB46D415E}" presName="node" presStyleLbl="node1" presStyleIdx="5" presStyleCnt="6" custScaleY="108636">
        <dgm:presLayoutVars>
          <dgm:bulletEnabled val="1"/>
        </dgm:presLayoutVars>
      </dgm:prSet>
      <dgm:spPr/>
    </dgm:pt>
  </dgm:ptLst>
  <dgm:cxnLst>
    <dgm:cxn modelId="{BE263F00-0F54-ED43-91C4-6EB1C1EFE4C1}" type="presOf" srcId="{360C0EBC-C8A7-7D48-BB21-C963F33A394E}" destId="{0ED02C45-2DAB-5D4E-9E15-2D1EBE0D5759}" srcOrd="1" destOrd="0" presId="urn:microsoft.com/office/officeart/2005/8/layout/process1"/>
    <dgm:cxn modelId="{8FA5BF02-08F4-E748-AC93-E27C377C3CFE}" type="presOf" srcId="{CBA922D8-5A20-0B47-B379-00EAF02AFB79}" destId="{F1B6D5C2-8027-F44E-83ED-4F033CD810F9}" srcOrd="0" destOrd="0" presId="urn:microsoft.com/office/officeart/2005/8/layout/process1"/>
    <dgm:cxn modelId="{EA6E8507-8890-BC4F-9591-BF2E62EA68E6}" srcId="{4BCC87F2-31DE-084A-96EF-66EA745718C1}" destId="{9DD172E8-7491-784E-A583-359EB46D415E}" srcOrd="5" destOrd="0" parTransId="{2CF992CF-84EC-C341-87E9-920C5AA5564A}" sibTransId="{12A03866-0C63-6442-B67A-4231651BA43A}"/>
    <dgm:cxn modelId="{8B778D0D-2C90-0C4D-8419-102593FA873A}" srcId="{4BCC87F2-31DE-084A-96EF-66EA745718C1}" destId="{9B490C4E-018E-4E4C-9123-6DEC25A017B8}" srcOrd="1" destOrd="0" parTransId="{D5B62046-EBD9-444F-B22E-A150B68A377D}" sibTransId="{360C0EBC-C8A7-7D48-BB21-C963F33A394E}"/>
    <dgm:cxn modelId="{26F76F11-4420-AD44-A0BD-A584E327735C}" type="presOf" srcId="{F987D459-6E09-684C-8F26-50EC6B3426A1}" destId="{DDE803AC-5F89-AF4D-9419-CAE5E03D3E7F}" srcOrd="0" destOrd="0" presId="urn:microsoft.com/office/officeart/2005/8/layout/process1"/>
    <dgm:cxn modelId="{ED916B18-2DFE-6843-BD3E-4434F0DE2B39}" type="presOf" srcId="{4BCC87F2-31DE-084A-96EF-66EA745718C1}" destId="{AFC89AAE-5166-6E4E-BD10-09B5BFDB4480}" srcOrd="0" destOrd="0" presId="urn:microsoft.com/office/officeart/2005/8/layout/process1"/>
    <dgm:cxn modelId="{DAF47D2A-6A5B-7D4F-8682-B6535C0A794E}" type="presOf" srcId="{5EDFFF77-F75C-4448-A469-F6EEE870B8CB}" destId="{55CD432B-6C89-9348-A2BA-F31EF0F21AD4}" srcOrd="0" destOrd="0" presId="urn:microsoft.com/office/officeart/2005/8/layout/process1"/>
    <dgm:cxn modelId="{3C465D4A-6E97-8842-B5D2-38696C9C2392}" type="presOf" srcId="{C4374117-257B-564E-A016-889E968E4EC5}" destId="{65BD3E02-4D6E-794D-B6FE-5FCD053A9FE6}" srcOrd="1" destOrd="0" presId="urn:microsoft.com/office/officeart/2005/8/layout/process1"/>
    <dgm:cxn modelId="{3C72CD50-BD07-8642-B713-BC621AF652A0}" type="presOf" srcId="{B191545B-C2EF-D549-93F3-60F7B477C592}" destId="{13D8D15E-3B5F-1B48-BA99-8D19449FB702}" srcOrd="0" destOrd="0" presId="urn:microsoft.com/office/officeart/2005/8/layout/process1"/>
    <dgm:cxn modelId="{799C4A51-2DDE-C944-8D6F-A1DC46977038}" type="presOf" srcId="{C4374117-257B-564E-A016-889E968E4EC5}" destId="{4D927AD8-6948-AC44-B863-A110433F2977}" srcOrd="0" destOrd="0" presId="urn:microsoft.com/office/officeart/2005/8/layout/process1"/>
    <dgm:cxn modelId="{9B6E9661-74BE-1045-8CF8-12A02E5AD3F8}" type="presOf" srcId="{9DD172E8-7491-784E-A583-359EB46D415E}" destId="{809C2B85-9643-4E4D-B06D-EDC2F0C8D501}" srcOrd="0" destOrd="0" presId="urn:microsoft.com/office/officeart/2005/8/layout/process1"/>
    <dgm:cxn modelId="{BD61E86B-CD79-C24C-9A9C-6AA170018F8F}" srcId="{4BCC87F2-31DE-084A-96EF-66EA745718C1}" destId="{CBA922D8-5A20-0B47-B379-00EAF02AFB79}" srcOrd="2" destOrd="0" parTransId="{B4FE76A6-8D2C-824D-A2AB-91F4A932EDF0}" sibTransId="{C4374117-257B-564E-A016-889E968E4EC5}"/>
    <dgm:cxn modelId="{D8216990-D3E9-5447-8BD9-47D6867B8315}" type="presOf" srcId="{5EDFFF77-F75C-4448-A469-F6EEE870B8CB}" destId="{8F483958-30F6-3244-9291-1D98BAC0763D}" srcOrd="1" destOrd="0" presId="urn:microsoft.com/office/officeart/2005/8/layout/process1"/>
    <dgm:cxn modelId="{862807A0-C0B7-9D42-B3CD-14951E48D40C}" type="presOf" srcId="{13F84776-5A3C-EF45-962B-D4DCFC349173}" destId="{2B1AF83F-1014-7842-A4FD-D472ACBD6AD2}" srcOrd="0" destOrd="0" presId="urn:microsoft.com/office/officeart/2005/8/layout/process1"/>
    <dgm:cxn modelId="{9B0F7CA7-28D1-DD41-8E89-DE55083697C7}" type="presOf" srcId="{360C0EBC-C8A7-7D48-BB21-C963F33A394E}" destId="{B03F211E-6853-0D45-A487-AA6C8F2C0B24}" srcOrd="0" destOrd="0" presId="urn:microsoft.com/office/officeart/2005/8/layout/process1"/>
    <dgm:cxn modelId="{B6510DAA-B0A0-494A-B015-9CAC3E50588D}" type="presOf" srcId="{B2CAD2C6-08C9-DA49-8168-CBE4E2AFD68C}" destId="{D0DBE1CE-87F6-2649-87AF-4806A61E8CD5}" srcOrd="1" destOrd="0" presId="urn:microsoft.com/office/officeart/2005/8/layout/process1"/>
    <dgm:cxn modelId="{1828C1B5-669B-D44F-89FF-6A4427EC92A3}" type="presOf" srcId="{9B490C4E-018E-4E4C-9123-6DEC25A017B8}" destId="{CE661B88-75C1-B34E-9D3A-19E19ED75A0E}" srcOrd="0" destOrd="0" presId="urn:microsoft.com/office/officeart/2005/8/layout/process1"/>
    <dgm:cxn modelId="{D38486BD-35CD-6B41-A7B1-0B15115AB81A}" srcId="{4BCC87F2-31DE-084A-96EF-66EA745718C1}" destId="{BB4C69D5-F74A-DE42-A4A9-9743A043B897}" srcOrd="0" destOrd="0" parTransId="{9049BC64-582D-B241-A48E-B7FC2A6981A0}" sibTransId="{B2CAD2C6-08C9-DA49-8168-CBE4E2AFD68C}"/>
    <dgm:cxn modelId="{DD3F37BE-1ED4-2548-BC1A-09827BD9D25D}" type="presOf" srcId="{BB4C69D5-F74A-DE42-A4A9-9743A043B897}" destId="{D8BEB5D4-FC6F-2340-BF7B-B648AF79BC73}" srcOrd="0" destOrd="0" presId="urn:microsoft.com/office/officeart/2005/8/layout/process1"/>
    <dgm:cxn modelId="{CD9A2FC8-6C08-3941-AB0D-0D4C68DDD55F}" srcId="{4BCC87F2-31DE-084A-96EF-66EA745718C1}" destId="{B191545B-C2EF-D549-93F3-60F7B477C592}" srcOrd="3" destOrd="0" parTransId="{A3DD6BDD-B309-5E40-B3DE-934BCD3FAE8F}" sibTransId="{5EDFFF77-F75C-4448-A469-F6EEE870B8CB}"/>
    <dgm:cxn modelId="{5534CECF-C307-9445-AFE8-ECEC578BE96E}" type="presOf" srcId="{13F84776-5A3C-EF45-962B-D4DCFC349173}" destId="{5F87597A-8E1C-E34F-9E6F-FDD55EC25629}" srcOrd="1" destOrd="0" presId="urn:microsoft.com/office/officeart/2005/8/layout/process1"/>
    <dgm:cxn modelId="{C823F7E8-0736-AD45-874C-1DA989C62303}" type="presOf" srcId="{B2CAD2C6-08C9-DA49-8168-CBE4E2AFD68C}" destId="{87AF59AC-0A09-AC4B-AA7A-9371A00BA7B6}" srcOrd="0" destOrd="0" presId="urn:microsoft.com/office/officeart/2005/8/layout/process1"/>
    <dgm:cxn modelId="{822D7BEE-9078-9B45-B45A-853740DCA60F}" srcId="{4BCC87F2-31DE-084A-96EF-66EA745718C1}" destId="{F987D459-6E09-684C-8F26-50EC6B3426A1}" srcOrd="4" destOrd="0" parTransId="{46782A74-20A0-CD40-93BD-D32A3B7362D3}" sibTransId="{13F84776-5A3C-EF45-962B-D4DCFC349173}"/>
    <dgm:cxn modelId="{80691A09-4267-DC45-868D-60A972C9AF9B}" type="presParOf" srcId="{AFC89AAE-5166-6E4E-BD10-09B5BFDB4480}" destId="{D8BEB5D4-FC6F-2340-BF7B-B648AF79BC73}" srcOrd="0" destOrd="0" presId="urn:microsoft.com/office/officeart/2005/8/layout/process1"/>
    <dgm:cxn modelId="{20FBF3D3-EDB8-6A43-8745-5A4F27778D0E}" type="presParOf" srcId="{AFC89AAE-5166-6E4E-BD10-09B5BFDB4480}" destId="{87AF59AC-0A09-AC4B-AA7A-9371A00BA7B6}" srcOrd="1" destOrd="0" presId="urn:microsoft.com/office/officeart/2005/8/layout/process1"/>
    <dgm:cxn modelId="{620E446E-9C84-7D4A-872B-BDF4CAB49A83}" type="presParOf" srcId="{87AF59AC-0A09-AC4B-AA7A-9371A00BA7B6}" destId="{D0DBE1CE-87F6-2649-87AF-4806A61E8CD5}" srcOrd="0" destOrd="0" presId="urn:microsoft.com/office/officeart/2005/8/layout/process1"/>
    <dgm:cxn modelId="{1129E26A-8FF3-2B48-A996-9F1C2A781EBC}" type="presParOf" srcId="{AFC89AAE-5166-6E4E-BD10-09B5BFDB4480}" destId="{CE661B88-75C1-B34E-9D3A-19E19ED75A0E}" srcOrd="2" destOrd="0" presId="urn:microsoft.com/office/officeart/2005/8/layout/process1"/>
    <dgm:cxn modelId="{F8C7D178-9113-3F48-83B2-41B373369A9D}" type="presParOf" srcId="{AFC89AAE-5166-6E4E-BD10-09B5BFDB4480}" destId="{B03F211E-6853-0D45-A487-AA6C8F2C0B24}" srcOrd="3" destOrd="0" presId="urn:microsoft.com/office/officeart/2005/8/layout/process1"/>
    <dgm:cxn modelId="{D91A4ED1-BE75-A947-AA3E-899F46A4A0C0}" type="presParOf" srcId="{B03F211E-6853-0D45-A487-AA6C8F2C0B24}" destId="{0ED02C45-2DAB-5D4E-9E15-2D1EBE0D5759}" srcOrd="0" destOrd="0" presId="urn:microsoft.com/office/officeart/2005/8/layout/process1"/>
    <dgm:cxn modelId="{A13D7F51-0008-0D4D-9E60-4A6487AD2B07}" type="presParOf" srcId="{AFC89AAE-5166-6E4E-BD10-09B5BFDB4480}" destId="{F1B6D5C2-8027-F44E-83ED-4F033CD810F9}" srcOrd="4" destOrd="0" presId="urn:microsoft.com/office/officeart/2005/8/layout/process1"/>
    <dgm:cxn modelId="{03BE157D-AA5A-1B46-9BBB-619FC963CB45}" type="presParOf" srcId="{AFC89AAE-5166-6E4E-BD10-09B5BFDB4480}" destId="{4D927AD8-6948-AC44-B863-A110433F2977}" srcOrd="5" destOrd="0" presId="urn:microsoft.com/office/officeart/2005/8/layout/process1"/>
    <dgm:cxn modelId="{61DDE245-0CB2-6747-A663-77E63C96D159}" type="presParOf" srcId="{4D927AD8-6948-AC44-B863-A110433F2977}" destId="{65BD3E02-4D6E-794D-B6FE-5FCD053A9FE6}" srcOrd="0" destOrd="0" presId="urn:microsoft.com/office/officeart/2005/8/layout/process1"/>
    <dgm:cxn modelId="{F5DD6D32-7BA0-3943-8F23-355FB781FEF9}" type="presParOf" srcId="{AFC89AAE-5166-6E4E-BD10-09B5BFDB4480}" destId="{13D8D15E-3B5F-1B48-BA99-8D19449FB702}" srcOrd="6" destOrd="0" presId="urn:microsoft.com/office/officeart/2005/8/layout/process1"/>
    <dgm:cxn modelId="{DE1D0B16-2AA3-AB4B-BEAA-DC250CD2AA3F}" type="presParOf" srcId="{AFC89AAE-5166-6E4E-BD10-09B5BFDB4480}" destId="{55CD432B-6C89-9348-A2BA-F31EF0F21AD4}" srcOrd="7" destOrd="0" presId="urn:microsoft.com/office/officeart/2005/8/layout/process1"/>
    <dgm:cxn modelId="{D80CAD1F-F305-4A4A-96EE-77A9F7A69937}" type="presParOf" srcId="{55CD432B-6C89-9348-A2BA-F31EF0F21AD4}" destId="{8F483958-30F6-3244-9291-1D98BAC0763D}" srcOrd="0" destOrd="0" presId="urn:microsoft.com/office/officeart/2005/8/layout/process1"/>
    <dgm:cxn modelId="{C0B58F97-B386-CB41-BFBD-BE61D5E6ED9E}" type="presParOf" srcId="{AFC89AAE-5166-6E4E-BD10-09B5BFDB4480}" destId="{DDE803AC-5F89-AF4D-9419-CAE5E03D3E7F}" srcOrd="8" destOrd="0" presId="urn:microsoft.com/office/officeart/2005/8/layout/process1"/>
    <dgm:cxn modelId="{878855E1-C4B5-1844-82AC-69E9D1215A28}" type="presParOf" srcId="{AFC89AAE-5166-6E4E-BD10-09B5BFDB4480}" destId="{2B1AF83F-1014-7842-A4FD-D472ACBD6AD2}" srcOrd="9" destOrd="0" presId="urn:microsoft.com/office/officeart/2005/8/layout/process1"/>
    <dgm:cxn modelId="{8979A549-F0CC-E747-A9D9-6C62A9C1CB55}" type="presParOf" srcId="{2B1AF83F-1014-7842-A4FD-D472ACBD6AD2}" destId="{5F87597A-8E1C-E34F-9E6F-FDD55EC25629}" srcOrd="0" destOrd="0" presId="urn:microsoft.com/office/officeart/2005/8/layout/process1"/>
    <dgm:cxn modelId="{53574000-B5AC-B446-BDF9-A46F6EE9F850}" type="presParOf" srcId="{AFC89AAE-5166-6E4E-BD10-09B5BFDB4480}" destId="{809C2B85-9643-4E4D-B06D-EDC2F0C8D501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BCC87F2-31DE-084A-96EF-66EA745718C1}" type="doc">
      <dgm:prSet loTypeId="urn:microsoft.com/office/officeart/2005/8/layout/process1" loCatId="" qsTypeId="urn:microsoft.com/office/officeart/2005/8/quickstyle/simple1" qsCatId="simple" csTypeId="urn:microsoft.com/office/officeart/2005/8/colors/colorful1" csCatId="colorful" phldr="1"/>
      <dgm:spPr/>
    </dgm:pt>
    <dgm:pt modelId="{BB4C69D5-F74A-DE42-A4A9-9743A043B897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US" sz="1600" dirty="0">
              <a:solidFill>
                <a:srgbClr val="FFFF00"/>
              </a:solidFill>
            </a:rPr>
            <a:t>Define</a:t>
          </a:r>
          <a:r>
            <a:rPr lang="en-US" sz="1600" dirty="0"/>
            <a:t> </a:t>
          </a:r>
          <a:r>
            <a:rPr lang="en-US" sz="1500" dirty="0"/>
            <a:t>(desired fairness or equity goals)</a:t>
          </a:r>
        </a:p>
      </dgm:t>
    </dgm:pt>
    <dgm:pt modelId="{9049BC64-582D-B241-A48E-B7FC2A6981A0}" type="parTrans" cxnId="{D38486BD-35CD-6B41-A7B1-0B15115AB81A}">
      <dgm:prSet/>
      <dgm:spPr/>
      <dgm:t>
        <a:bodyPr/>
        <a:lstStyle/>
        <a:p>
          <a:endParaRPr lang="en-US" sz="4000"/>
        </a:p>
      </dgm:t>
    </dgm:pt>
    <dgm:pt modelId="{B2CAD2C6-08C9-DA49-8168-CBE4E2AFD68C}" type="sibTrans" cxnId="{D38486BD-35CD-6B41-A7B1-0B15115AB81A}">
      <dgm:prSet custT="1"/>
      <dgm:spPr/>
      <dgm:t>
        <a:bodyPr/>
        <a:lstStyle/>
        <a:p>
          <a:endParaRPr lang="en-US" sz="1400"/>
        </a:p>
      </dgm:t>
    </dgm:pt>
    <dgm:pt modelId="{CBA922D8-5A20-0B47-B379-00EAF02AFB79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sz="1600" dirty="0">
              <a:solidFill>
                <a:srgbClr val="FFFF00"/>
              </a:solidFill>
            </a:rPr>
            <a:t>Understand </a:t>
          </a:r>
          <a:r>
            <a:rPr lang="en-US" sz="1500" dirty="0"/>
            <a:t>(root causes of bias)</a:t>
          </a:r>
        </a:p>
      </dgm:t>
    </dgm:pt>
    <dgm:pt modelId="{B4FE76A6-8D2C-824D-A2AB-91F4A932EDF0}" type="parTrans" cxnId="{BD61E86B-CD79-C24C-9A9C-6AA170018F8F}">
      <dgm:prSet/>
      <dgm:spPr/>
      <dgm:t>
        <a:bodyPr/>
        <a:lstStyle/>
        <a:p>
          <a:endParaRPr lang="en-US" sz="4000"/>
        </a:p>
      </dgm:t>
    </dgm:pt>
    <dgm:pt modelId="{C4374117-257B-564E-A016-889E968E4EC5}" type="sibTrans" cxnId="{BD61E86B-CD79-C24C-9A9C-6AA170018F8F}">
      <dgm:prSet custT="1"/>
      <dgm:spPr/>
      <dgm:t>
        <a:bodyPr/>
        <a:lstStyle/>
        <a:p>
          <a:endParaRPr lang="en-US" sz="1400"/>
        </a:p>
      </dgm:t>
    </dgm:pt>
    <dgm:pt modelId="{B191545B-C2EF-D549-93F3-60F7B477C592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sz="1600" dirty="0">
              <a:solidFill>
                <a:srgbClr val="FFFF00"/>
              </a:solidFill>
            </a:rPr>
            <a:t>Improve</a:t>
          </a:r>
          <a:r>
            <a:rPr lang="en-US" sz="1600" dirty="0"/>
            <a:t> </a:t>
          </a:r>
          <a:r>
            <a:rPr lang="en-US" sz="1500" dirty="0"/>
            <a:t>(fairness of AI systems)</a:t>
          </a:r>
        </a:p>
      </dgm:t>
    </dgm:pt>
    <dgm:pt modelId="{A3DD6BDD-B309-5E40-B3DE-934BCD3FAE8F}" type="parTrans" cxnId="{CD9A2FC8-6C08-3941-AB0D-0D4C68DDD55F}">
      <dgm:prSet/>
      <dgm:spPr/>
      <dgm:t>
        <a:bodyPr/>
        <a:lstStyle/>
        <a:p>
          <a:endParaRPr lang="en-US" sz="4000"/>
        </a:p>
      </dgm:t>
    </dgm:pt>
    <dgm:pt modelId="{5EDFFF77-F75C-4448-A469-F6EEE870B8CB}" type="sibTrans" cxnId="{CD9A2FC8-6C08-3941-AB0D-0D4C68DDD55F}">
      <dgm:prSet custT="1"/>
      <dgm:spPr/>
      <dgm:t>
        <a:bodyPr/>
        <a:lstStyle/>
        <a:p>
          <a:endParaRPr lang="en-US" sz="1400"/>
        </a:p>
      </dgm:t>
    </dgm:pt>
    <dgm:pt modelId="{9B490C4E-018E-4E4C-9123-6DEC25A017B8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sz="1600" dirty="0">
              <a:solidFill>
                <a:srgbClr val="FFFF00"/>
              </a:solidFill>
            </a:rPr>
            <a:t>Measure</a:t>
          </a:r>
          <a:r>
            <a:rPr lang="en-US" sz="1600" dirty="0"/>
            <a:t> and </a:t>
          </a:r>
          <a:br>
            <a:rPr lang="en-US" sz="1600" dirty="0"/>
          </a:br>
          <a:r>
            <a:rPr lang="en-US" sz="1600" dirty="0"/>
            <a:t>Detect </a:t>
          </a:r>
          <a:r>
            <a:rPr lang="en-US" sz="1500" dirty="0"/>
            <a:t>(bias</a:t>
          </a:r>
          <a:r>
            <a:rPr lang="en-US" sz="1600" dirty="0"/>
            <a:t>)</a:t>
          </a:r>
        </a:p>
      </dgm:t>
    </dgm:pt>
    <dgm:pt modelId="{D5B62046-EBD9-444F-B22E-A150B68A377D}" type="parTrans" cxnId="{8B778D0D-2C90-0C4D-8419-102593FA873A}">
      <dgm:prSet/>
      <dgm:spPr/>
      <dgm:t>
        <a:bodyPr/>
        <a:lstStyle/>
        <a:p>
          <a:endParaRPr lang="en-US" sz="4000"/>
        </a:p>
      </dgm:t>
    </dgm:pt>
    <dgm:pt modelId="{360C0EBC-C8A7-7D48-BB21-C963F33A394E}" type="sibTrans" cxnId="{8B778D0D-2C90-0C4D-8419-102593FA873A}">
      <dgm:prSet custT="1"/>
      <dgm:spPr/>
      <dgm:t>
        <a:bodyPr/>
        <a:lstStyle/>
        <a:p>
          <a:endParaRPr lang="en-US" sz="1400"/>
        </a:p>
      </dgm:t>
    </dgm:pt>
    <dgm:pt modelId="{F987D459-6E09-684C-8F26-50EC6B3426A1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sz="1600" dirty="0">
              <a:solidFill>
                <a:srgbClr val="FFFF00"/>
              </a:solidFill>
            </a:rPr>
            <a:t>Mitigate</a:t>
          </a:r>
          <a:r>
            <a:rPr lang="en-US" sz="1600" dirty="0"/>
            <a:t> </a:t>
          </a:r>
          <a:br>
            <a:rPr lang="en-US" sz="1600" dirty="0"/>
          </a:br>
          <a:r>
            <a:rPr lang="en-US" sz="1500" dirty="0"/>
            <a:t>(the impact through adjusting interventions)</a:t>
          </a:r>
        </a:p>
      </dgm:t>
    </dgm:pt>
    <dgm:pt modelId="{46782A74-20A0-CD40-93BD-D32A3B7362D3}" type="parTrans" cxnId="{822D7BEE-9078-9B45-B45A-853740DCA60F}">
      <dgm:prSet/>
      <dgm:spPr/>
      <dgm:t>
        <a:bodyPr/>
        <a:lstStyle/>
        <a:p>
          <a:endParaRPr lang="en-US" sz="4000"/>
        </a:p>
      </dgm:t>
    </dgm:pt>
    <dgm:pt modelId="{13F84776-5A3C-EF45-962B-D4DCFC349173}" type="sibTrans" cxnId="{822D7BEE-9078-9B45-B45A-853740DCA60F}">
      <dgm:prSet custT="1"/>
      <dgm:spPr/>
      <dgm:t>
        <a:bodyPr/>
        <a:lstStyle/>
        <a:p>
          <a:endParaRPr lang="en-US" sz="1400"/>
        </a:p>
      </dgm:t>
    </dgm:pt>
    <dgm:pt modelId="{9DD172E8-7491-784E-A583-359EB46D415E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sz="1600" dirty="0">
              <a:solidFill>
                <a:srgbClr val="FFFF00"/>
              </a:solidFill>
            </a:rPr>
            <a:t>Monitor &amp; Evaluate</a:t>
          </a:r>
        </a:p>
      </dgm:t>
    </dgm:pt>
    <dgm:pt modelId="{2CF992CF-84EC-C341-87E9-920C5AA5564A}" type="parTrans" cxnId="{EA6E8507-8890-BC4F-9591-BF2E62EA68E6}">
      <dgm:prSet/>
      <dgm:spPr/>
      <dgm:t>
        <a:bodyPr/>
        <a:lstStyle/>
        <a:p>
          <a:endParaRPr lang="en-US" sz="4000"/>
        </a:p>
      </dgm:t>
    </dgm:pt>
    <dgm:pt modelId="{12A03866-0C63-6442-B67A-4231651BA43A}" type="sibTrans" cxnId="{EA6E8507-8890-BC4F-9591-BF2E62EA68E6}">
      <dgm:prSet/>
      <dgm:spPr/>
      <dgm:t>
        <a:bodyPr/>
        <a:lstStyle/>
        <a:p>
          <a:endParaRPr lang="en-US" sz="2400"/>
        </a:p>
      </dgm:t>
    </dgm:pt>
    <dgm:pt modelId="{AFC89AAE-5166-6E4E-BD10-09B5BFDB4480}" type="pres">
      <dgm:prSet presAssocID="{4BCC87F2-31DE-084A-96EF-66EA745718C1}" presName="Name0" presStyleCnt="0">
        <dgm:presLayoutVars>
          <dgm:dir/>
          <dgm:resizeHandles val="exact"/>
        </dgm:presLayoutVars>
      </dgm:prSet>
      <dgm:spPr/>
    </dgm:pt>
    <dgm:pt modelId="{D8BEB5D4-FC6F-2340-BF7B-B648AF79BC73}" type="pres">
      <dgm:prSet presAssocID="{BB4C69D5-F74A-DE42-A4A9-9743A043B897}" presName="node" presStyleLbl="node1" presStyleIdx="0" presStyleCnt="6" custScaleY="108636">
        <dgm:presLayoutVars>
          <dgm:bulletEnabled val="1"/>
        </dgm:presLayoutVars>
      </dgm:prSet>
      <dgm:spPr/>
    </dgm:pt>
    <dgm:pt modelId="{87AF59AC-0A09-AC4B-AA7A-9371A00BA7B6}" type="pres">
      <dgm:prSet presAssocID="{B2CAD2C6-08C9-DA49-8168-CBE4E2AFD68C}" presName="sibTrans" presStyleLbl="sibTrans2D1" presStyleIdx="0" presStyleCnt="5"/>
      <dgm:spPr/>
    </dgm:pt>
    <dgm:pt modelId="{D0DBE1CE-87F6-2649-87AF-4806A61E8CD5}" type="pres">
      <dgm:prSet presAssocID="{B2CAD2C6-08C9-DA49-8168-CBE4E2AFD68C}" presName="connectorText" presStyleLbl="sibTrans2D1" presStyleIdx="0" presStyleCnt="5"/>
      <dgm:spPr/>
    </dgm:pt>
    <dgm:pt modelId="{CE661B88-75C1-B34E-9D3A-19E19ED75A0E}" type="pres">
      <dgm:prSet presAssocID="{9B490C4E-018E-4E4C-9123-6DEC25A017B8}" presName="node" presStyleLbl="node1" presStyleIdx="1" presStyleCnt="6" custScaleY="108636">
        <dgm:presLayoutVars>
          <dgm:bulletEnabled val="1"/>
        </dgm:presLayoutVars>
      </dgm:prSet>
      <dgm:spPr/>
    </dgm:pt>
    <dgm:pt modelId="{B03F211E-6853-0D45-A487-AA6C8F2C0B24}" type="pres">
      <dgm:prSet presAssocID="{360C0EBC-C8A7-7D48-BB21-C963F33A394E}" presName="sibTrans" presStyleLbl="sibTrans2D1" presStyleIdx="1" presStyleCnt="5"/>
      <dgm:spPr/>
    </dgm:pt>
    <dgm:pt modelId="{0ED02C45-2DAB-5D4E-9E15-2D1EBE0D5759}" type="pres">
      <dgm:prSet presAssocID="{360C0EBC-C8A7-7D48-BB21-C963F33A394E}" presName="connectorText" presStyleLbl="sibTrans2D1" presStyleIdx="1" presStyleCnt="5"/>
      <dgm:spPr/>
    </dgm:pt>
    <dgm:pt modelId="{F1B6D5C2-8027-F44E-83ED-4F033CD810F9}" type="pres">
      <dgm:prSet presAssocID="{CBA922D8-5A20-0B47-B379-00EAF02AFB79}" presName="node" presStyleLbl="node1" presStyleIdx="2" presStyleCnt="6" custScaleX="111589" custScaleY="108636">
        <dgm:presLayoutVars>
          <dgm:bulletEnabled val="1"/>
        </dgm:presLayoutVars>
      </dgm:prSet>
      <dgm:spPr/>
    </dgm:pt>
    <dgm:pt modelId="{4D927AD8-6948-AC44-B863-A110433F2977}" type="pres">
      <dgm:prSet presAssocID="{C4374117-257B-564E-A016-889E968E4EC5}" presName="sibTrans" presStyleLbl="sibTrans2D1" presStyleIdx="2" presStyleCnt="5"/>
      <dgm:spPr/>
    </dgm:pt>
    <dgm:pt modelId="{65BD3E02-4D6E-794D-B6FE-5FCD053A9FE6}" type="pres">
      <dgm:prSet presAssocID="{C4374117-257B-564E-A016-889E968E4EC5}" presName="connectorText" presStyleLbl="sibTrans2D1" presStyleIdx="2" presStyleCnt="5"/>
      <dgm:spPr/>
    </dgm:pt>
    <dgm:pt modelId="{13D8D15E-3B5F-1B48-BA99-8D19449FB702}" type="pres">
      <dgm:prSet presAssocID="{B191545B-C2EF-D549-93F3-60F7B477C592}" presName="node" presStyleLbl="node1" presStyleIdx="3" presStyleCnt="6" custScaleY="108636">
        <dgm:presLayoutVars>
          <dgm:bulletEnabled val="1"/>
        </dgm:presLayoutVars>
      </dgm:prSet>
      <dgm:spPr/>
    </dgm:pt>
    <dgm:pt modelId="{55CD432B-6C89-9348-A2BA-F31EF0F21AD4}" type="pres">
      <dgm:prSet presAssocID="{5EDFFF77-F75C-4448-A469-F6EEE870B8CB}" presName="sibTrans" presStyleLbl="sibTrans2D1" presStyleIdx="3" presStyleCnt="5"/>
      <dgm:spPr/>
    </dgm:pt>
    <dgm:pt modelId="{8F483958-30F6-3244-9291-1D98BAC0763D}" type="pres">
      <dgm:prSet presAssocID="{5EDFFF77-F75C-4448-A469-F6EEE870B8CB}" presName="connectorText" presStyleLbl="sibTrans2D1" presStyleIdx="3" presStyleCnt="5"/>
      <dgm:spPr/>
    </dgm:pt>
    <dgm:pt modelId="{DDE803AC-5F89-AF4D-9419-CAE5E03D3E7F}" type="pres">
      <dgm:prSet presAssocID="{F987D459-6E09-684C-8F26-50EC6B3426A1}" presName="node" presStyleLbl="node1" presStyleIdx="4" presStyleCnt="6" custScaleX="130094" custScaleY="108743">
        <dgm:presLayoutVars>
          <dgm:bulletEnabled val="1"/>
        </dgm:presLayoutVars>
      </dgm:prSet>
      <dgm:spPr/>
    </dgm:pt>
    <dgm:pt modelId="{2B1AF83F-1014-7842-A4FD-D472ACBD6AD2}" type="pres">
      <dgm:prSet presAssocID="{13F84776-5A3C-EF45-962B-D4DCFC349173}" presName="sibTrans" presStyleLbl="sibTrans2D1" presStyleIdx="4" presStyleCnt="5"/>
      <dgm:spPr/>
    </dgm:pt>
    <dgm:pt modelId="{5F87597A-8E1C-E34F-9E6F-FDD55EC25629}" type="pres">
      <dgm:prSet presAssocID="{13F84776-5A3C-EF45-962B-D4DCFC349173}" presName="connectorText" presStyleLbl="sibTrans2D1" presStyleIdx="4" presStyleCnt="5"/>
      <dgm:spPr/>
    </dgm:pt>
    <dgm:pt modelId="{809C2B85-9643-4E4D-B06D-EDC2F0C8D501}" type="pres">
      <dgm:prSet presAssocID="{9DD172E8-7491-784E-A583-359EB46D415E}" presName="node" presStyleLbl="node1" presStyleIdx="5" presStyleCnt="6" custScaleY="108636">
        <dgm:presLayoutVars>
          <dgm:bulletEnabled val="1"/>
        </dgm:presLayoutVars>
      </dgm:prSet>
      <dgm:spPr/>
    </dgm:pt>
  </dgm:ptLst>
  <dgm:cxnLst>
    <dgm:cxn modelId="{BE263F00-0F54-ED43-91C4-6EB1C1EFE4C1}" type="presOf" srcId="{360C0EBC-C8A7-7D48-BB21-C963F33A394E}" destId="{0ED02C45-2DAB-5D4E-9E15-2D1EBE0D5759}" srcOrd="1" destOrd="0" presId="urn:microsoft.com/office/officeart/2005/8/layout/process1"/>
    <dgm:cxn modelId="{8FA5BF02-08F4-E748-AC93-E27C377C3CFE}" type="presOf" srcId="{CBA922D8-5A20-0B47-B379-00EAF02AFB79}" destId="{F1B6D5C2-8027-F44E-83ED-4F033CD810F9}" srcOrd="0" destOrd="0" presId="urn:microsoft.com/office/officeart/2005/8/layout/process1"/>
    <dgm:cxn modelId="{EA6E8507-8890-BC4F-9591-BF2E62EA68E6}" srcId="{4BCC87F2-31DE-084A-96EF-66EA745718C1}" destId="{9DD172E8-7491-784E-A583-359EB46D415E}" srcOrd="5" destOrd="0" parTransId="{2CF992CF-84EC-C341-87E9-920C5AA5564A}" sibTransId="{12A03866-0C63-6442-B67A-4231651BA43A}"/>
    <dgm:cxn modelId="{8B778D0D-2C90-0C4D-8419-102593FA873A}" srcId="{4BCC87F2-31DE-084A-96EF-66EA745718C1}" destId="{9B490C4E-018E-4E4C-9123-6DEC25A017B8}" srcOrd="1" destOrd="0" parTransId="{D5B62046-EBD9-444F-B22E-A150B68A377D}" sibTransId="{360C0EBC-C8A7-7D48-BB21-C963F33A394E}"/>
    <dgm:cxn modelId="{26F76F11-4420-AD44-A0BD-A584E327735C}" type="presOf" srcId="{F987D459-6E09-684C-8F26-50EC6B3426A1}" destId="{DDE803AC-5F89-AF4D-9419-CAE5E03D3E7F}" srcOrd="0" destOrd="0" presId="urn:microsoft.com/office/officeart/2005/8/layout/process1"/>
    <dgm:cxn modelId="{ED916B18-2DFE-6843-BD3E-4434F0DE2B39}" type="presOf" srcId="{4BCC87F2-31DE-084A-96EF-66EA745718C1}" destId="{AFC89AAE-5166-6E4E-BD10-09B5BFDB4480}" srcOrd="0" destOrd="0" presId="urn:microsoft.com/office/officeart/2005/8/layout/process1"/>
    <dgm:cxn modelId="{DAF47D2A-6A5B-7D4F-8682-B6535C0A794E}" type="presOf" srcId="{5EDFFF77-F75C-4448-A469-F6EEE870B8CB}" destId="{55CD432B-6C89-9348-A2BA-F31EF0F21AD4}" srcOrd="0" destOrd="0" presId="urn:microsoft.com/office/officeart/2005/8/layout/process1"/>
    <dgm:cxn modelId="{3C465D4A-6E97-8842-B5D2-38696C9C2392}" type="presOf" srcId="{C4374117-257B-564E-A016-889E968E4EC5}" destId="{65BD3E02-4D6E-794D-B6FE-5FCD053A9FE6}" srcOrd="1" destOrd="0" presId="urn:microsoft.com/office/officeart/2005/8/layout/process1"/>
    <dgm:cxn modelId="{3C72CD50-BD07-8642-B713-BC621AF652A0}" type="presOf" srcId="{B191545B-C2EF-D549-93F3-60F7B477C592}" destId="{13D8D15E-3B5F-1B48-BA99-8D19449FB702}" srcOrd="0" destOrd="0" presId="urn:microsoft.com/office/officeart/2005/8/layout/process1"/>
    <dgm:cxn modelId="{799C4A51-2DDE-C944-8D6F-A1DC46977038}" type="presOf" srcId="{C4374117-257B-564E-A016-889E968E4EC5}" destId="{4D927AD8-6948-AC44-B863-A110433F2977}" srcOrd="0" destOrd="0" presId="urn:microsoft.com/office/officeart/2005/8/layout/process1"/>
    <dgm:cxn modelId="{9B6E9661-74BE-1045-8CF8-12A02E5AD3F8}" type="presOf" srcId="{9DD172E8-7491-784E-A583-359EB46D415E}" destId="{809C2B85-9643-4E4D-B06D-EDC2F0C8D501}" srcOrd="0" destOrd="0" presId="urn:microsoft.com/office/officeart/2005/8/layout/process1"/>
    <dgm:cxn modelId="{BD61E86B-CD79-C24C-9A9C-6AA170018F8F}" srcId="{4BCC87F2-31DE-084A-96EF-66EA745718C1}" destId="{CBA922D8-5A20-0B47-B379-00EAF02AFB79}" srcOrd="2" destOrd="0" parTransId="{B4FE76A6-8D2C-824D-A2AB-91F4A932EDF0}" sibTransId="{C4374117-257B-564E-A016-889E968E4EC5}"/>
    <dgm:cxn modelId="{D8216990-D3E9-5447-8BD9-47D6867B8315}" type="presOf" srcId="{5EDFFF77-F75C-4448-A469-F6EEE870B8CB}" destId="{8F483958-30F6-3244-9291-1D98BAC0763D}" srcOrd="1" destOrd="0" presId="urn:microsoft.com/office/officeart/2005/8/layout/process1"/>
    <dgm:cxn modelId="{862807A0-C0B7-9D42-B3CD-14951E48D40C}" type="presOf" srcId="{13F84776-5A3C-EF45-962B-D4DCFC349173}" destId="{2B1AF83F-1014-7842-A4FD-D472ACBD6AD2}" srcOrd="0" destOrd="0" presId="urn:microsoft.com/office/officeart/2005/8/layout/process1"/>
    <dgm:cxn modelId="{9B0F7CA7-28D1-DD41-8E89-DE55083697C7}" type="presOf" srcId="{360C0EBC-C8A7-7D48-BB21-C963F33A394E}" destId="{B03F211E-6853-0D45-A487-AA6C8F2C0B24}" srcOrd="0" destOrd="0" presId="urn:microsoft.com/office/officeart/2005/8/layout/process1"/>
    <dgm:cxn modelId="{B6510DAA-B0A0-494A-B015-9CAC3E50588D}" type="presOf" srcId="{B2CAD2C6-08C9-DA49-8168-CBE4E2AFD68C}" destId="{D0DBE1CE-87F6-2649-87AF-4806A61E8CD5}" srcOrd="1" destOrd="0" presId="urn:microsoft.com/office/officeart/2005/8/layout/process1"/>
    <dgm:cxn modelId="{1828C1B5-669B-D44F-89FF-6A4427EC92A3}" type="presOf" srcId="{9B490C4E-018E-4E4C-9123-6DEC25A017B8}" destId="{CE661B88-75C1-B34E-9D3A-19E19ED75A0E}" srcOrd="0" destOrd="0" presId="urn:microsoft.com/office/officeart/2005/8/layout/process1"/>
    <dgm:cxn modelId="{D38486BD-35CD-6B41-A7B1-0B15115AB81A}" srcId="{4BCC87F2-31DE-084A-96EF-66EA745718C1}" destId="{BB4C69D5-F74A-DE42-A4A9-9743A043B897}" srcOrd="0" destOrd="0" parTransId="{9049BC64-582D-B241-A48E-B7FC2A6981A0}" sibTransId="{B2CAD2C6-08C9-DA49-8168-CBE4E2AFD68C}"/>
    <dgm:cxn modelId="{DD3F37BE-1ED4-2548-BC1A-09827BD9D25D}" type="presOf" srcId="{BB4C69D5-F74A-DE42-A4A9-9743A043B897}" destId="{D8BEB5D4-FC6F-2340-BF7B-B648AF79BC73}" srcOrd="0" destOrd="0" presId="urn:microsoft.com/office/officeart/2005/8/layout/process1"/>
    <dgm:cxn modelId="{CD9A2FC8-6C08-3941-AB0D-0D4C68DDD55F}" srcId="{4BCC87F2-31DE-084A-96EF-66EA745718C1}" destId="{B191545B-C2EF-D549-93F3-60F7B477C592}" srcOrd="3" destOrd="0" parTransId="{A3DD6BDD-B309-5E40-B3DE-934BCD3FAE8F}" sibTransId="{5EDFFF77-F75C-4448-A469-F6EEE870B8CB}"/>
    <dgm:cxn modelId="{5534CECF-C307-9445-AFE8-ECEC578BE96E}" type="presOf" srcId="{13F84776-5A3C-EF45-962B-D4DCFC349173}" destId="{5F87597A-8E1C-E34F-9E6F-FDD55EC25629}" srcOrd="1" destOrd="0" presId="urn:microsoft.com/office/officeart/2005/8/layout/process1"/>
    <dgm:cxn modelId="{C823F7E8-0736-AD45-874C-1DA989C62303}" type="presOf" srcId="{B2CAD2C6-08C9-DA49-8168-CBE4E2AFD68C}" destId="{87AF59AC-0A09-AC4B-AA7A-9371A00BA7B6}" srcOrd="0" destOrd="0" presId="urn:microsoft.com/office/officeart/2005/8/layout/process1"/>
    <dgm:cxn modelId="{822D7BEE-9078-9B45-B45A-853740DCA60F}" srcId="{4BCC87F2-31DE-084A-96EF-66EA745718C1}" destId="{F987D459-6E09-684C-8F26-50EC6B3426A1}" srcOrd="4" destOrd="0" parTransId="{46782A74-20A0-CD40-93BD-D32A3B7362D3}" sibTransId="{13F84776-5A3C-EF45-962B-D4DCFC349173}"/>
    <dgm:cxn modelId="{80691A09-4267-DC45-868D-60A972C9AF9B}" type="presParOf" srcId="{AFC89AAE-5166-6E4E-BD10-09B5BFDB4480}" destId="{D8BEB5D4-FC6F-2340-BF7B-B648AF79BC73}" srcOrd="0" destOrd="0" presId="urn:microsoft.com/office/officeart/2005/8/layout/process1"/>
    <dgm:cxn modelId="{20FBF3D3-EDB8-6A43-8745-5A4F27778D0E}" type="presParOf" srcId="{AFC89AAE-5166-6E4E-BD10-09B5BFDB4480}" destId="{87AF59AC-0A09-AC4B-AA7A-9371A00BA7B6}" srcOrd="1" destOrd="0" presId="urn:microsoft.com/office/officeart/2005/8/layout/process1"/>
    <dgm:cxn modelId="{620E446E-9C84-7D4A-872B-BDF4CAB49A83}" type="presParOf" srcId="{87AF59AC-0A09-AC4B-AA7A-9371A00BA7B6}" destId="{D0DBE1CE-87F6-2649-87AF-4806A61E8CD5}" srcOrd="0" destOrd="0" presId="urn:microsoft.com/office/officeart/2005/8/layout/process1"/>
    <dgm:cxn modelId="{1129E26A-8FF3-2B48-A996-9F1C2A781EBC}" type="presParOf" srcId="{AFC89AAE-5166-6E4E-BD10-09B5BFDB4480}" destId="{CE661B88-75C1-B34E-9D3A-19E19ED75A0E}" srcOrd="2" destOrd="0" presId="urn:microsoft.com/office/officeart/2005/8/layout/process1"/>
    <dgm:cxn modelId="{F8C7D178-9113-3F48-83B2-41B373369A9D}" type="presParOf" srcId="{AFC89AAE-5166-6E4E-BD10-09B5BFDB4480}" destId="{B03F211E-6853-0D45-A487-AA6C8F2C0B24}" srcOrd="3" destOrd="0" presId="urn:microsoft.com/office/officeart/2005/8/layout/process1"/>
    <dgm:cxn modelId="{D91A4ED1-BE75-A947-AA3E-899F46A4A0C0}" type="presParOf" srcId="{B03F211E-6853-0D45-A487-AA6C8F2C0B24}" destId="{0ED02C45-2DAB-5D4E-9E15-2D1EBE0D5759}" srcOrd="0" destOrd="0" presId="urn:microsoft.com/office/officeart/2005/8/layout/process1"/>
    <dgm:cxn modelId="{A13D7F51-0008-0D4D-9E60-4A6487AD2B07}" type="presParOf" srcId="{AFC89AAE-5166-6E4E-BD10-09B5BFDB4480}" destId="{F1B6D5C2-8027-F44E-83ED-4F033CD810F9}" srcOrd="4" destOrd="0" presId="urn:microsoft.com/office/officeart/2005/8/layout/process1"/>
    <dgm:cxn modelId="{03BE157D-AA5A-1B46-9BBB-619FC963CB45}" type="presParOf" srcId="{AFC89AAE-5166-6E4E-BD10-09B5BFDB4480}" destId="{4D927AD8-6948-AC44-B863-A110433F2977}" srcOrd="5" destOrd="0" presId="urn:microsoft.com/office/officeart/2005/8/layout/process1"/>
    <dgm:cxn modelId="{61DDE245-0CB2-6747-A663-77E63C96D159}" type="presParOf" srcId="{4D927AD8-6948-AC44-B863-A110433F2977}" destId="{65BD3E02-4D6E-794D-B6FE-5FCD053A9FE6}" srcOrd="0" destOrd="0" presId="urn:microsoft.com/office/officeart/2005/8/layout/process1"/>
    <dgm:cxn modelId="{F5DD6D32-7BA0-3943-8F23-355FB781FEF9}" type="presParOf" srcId="{AFC89AAE-5166-6E4E-BD10-09B5BFDB4480}" destId="{13D8D15E-3B5F-1B48-BA99-8D19449FB702}" srcOrd="6" destOrd="0" presId="urn:microsoft.com/office/officeart/2005/8/layout/process1"/>
    <dgm:cxn modelId="{DE1D0B16-2AA3-AB4B-BEAA-DC250CD2AA3F}" type="presParOf" srcId="{AFC89AAE-5166-6E4E-BD10-09B5BFDB4480}" destId="{55CD432B-6C89-9348-A2BA-F31EF0F21AD4}" srcOrd="7" destOrd="0" presId="urn:microsoft.com/office/officeart/2005/8/layout/process1"/>
    <dgm:cxn modelId="{D80CAD1F-F305-4A4A-96EE-77A9F7A69937}" type="presParOf" srcId="{55CD432B-6C89-9348-A2BA-F31EF0F21AD4}" destId="{8F483958-30F6-3244-9291-1D98BAC0763D}" srcOrd="0" destOrd="0" presId="urn:microsoft.com/office/officeart/2005/8/layout/process1"/>
    <dgm:cxn modelId="{C0B58F97-B386-CB41-BFBD-BE61D5E6ED9E}" type="presParOf" srcId="{AFC89AAE-5166-6E4E-BD10-09B5BFDB4480}" destId="{DDE803AC-5F89-AF4D-9419-CAE5E03D3E7F}" srcOrd="8" destOrd="0" presId="urn:microsoft.com/office/officeart/2005/8/layout/process1"/>
    <dgm:cxn modelId="{878855E1-C4B5-1844-82AC-69E9D1215A28}" type="presParOf" srcId="{AFC89AAE-5166-6E4E-BD10-09B5BFDB4480}" destId="{2B1AF83F-1014-7842-A4FD-D472ACBD6AD2}" srcOrd="9" destOrd="0" presId="urn:microsoft.com/office/officeart/2005/8/layout/process1"/>
    <dgm:cxn modelId="{8979A549-F0CC-E747-A9D9-6C62A9C1CB55}" type="presParOf" srcId="{2B1AF83F-1014-7842-A4FD-D472ACBD6AD2}" destId="{5F87597A-8E1C-E34F-9E6F-FDD55EC25629}" srcOrd="0" destOrd="0" presId="urn:microsoft.com/office/officeart/2005/8/layout/process1"/>
    <dgm:cxn modelId="{53574000-B5AC-B446-BDF9-A46F6EE9F850}" type="presParOf" srcId="{AFC89AAE-5166-6E4E-BD10-09B5BFDB4480}" destId="{809C2B85-9643-4E4D-B06D-EDC2F0C8D501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BCC87F2-31DE-084A-96EF-66EA745718C1}" type="doc">
      <dgm:prSet loTypeId="urn:microsoft.com/office/officeart/2005/8/layout/process1" loCatId="" qsTypeId="urn:microsoft.com/office/officeart/2005/8/quickstyle/simple1" qsCatId="simple" csTypeId="urn:microsoft.com/office/officeart/2005/8/colors/colorful1" csCatId="colorful" phldr="1"/>
      <dgm:spPr/>
    </dgm:pt>
    <dgm:pt modelId="{BB4C69D5-F74A-DE42-A4A9-9743A043B897}">
      <dgm:prSet phldrT="[Text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sz="1600" dirty="0">
              <a:solidFill>
                <a:srgbClr val="FFFF00"/>
              </a:solidFill>
            </a:rPr>
            <a:t>Define</a:t>
          </a:r>
          <a:r>
            <a:rPr lang="en-US" sz="1600" dirty="0"/>
            <a:t> </a:t>
          </a:r>
          <a:r>
            <a:rPr lang="en-US" sz="1500" dirty="0"/>
            <a:t>(desired fairness or equity goals)</a:t>
          </a:r>
        </a:p>
      </dgm:t>
    </dgm:pt>
    <dgm:pt modelId="{9049BC64-582D-B241-A48E-B7FC2A6981A0}" type="parTrans" cxnId="{D38486BD-35CD-6B41-A7B1-0B15115AB81A}">
      <dgm:prSet/>
      <dgm:spPr/>
      <dgm:t>
        <a:bodyPr/>
        <a:lstStyle/>
        <a:p>
          <a:endParaRPr lang="en-US" sz="4000"/>
        </a:p>
      </dgm:t>
    </dgm:pt>
    <dgm:pt modelId="{B2CAD2C6-08C9-DA49-8168-CBE4E2AFD68C}" type="sibTrans" cxnId="{D38486BD-35CD-6B41-A7B1-0B15115AB81A}">
      <dgm:prSet custT="1"/>
      <dgm:spPr/>
      <dgm:t>
        <a:bodyPr/>
        <a:lstStyle/>
        <a:p>
          <a:endParaRPr lang="en-US" sz="1400"/>
        </a:p>
      </dgm:t>
    </dgm:pt>
    <dgm:pt modelId="{CBA922D8-5A20-0B47-B379-00EAF02AFB79}">
      <dgm:prSet phldrT="[Text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sz="1600" dirty="0">
              <a:solidFill>
                <a:srgbClr val="FFFF00"/>
              </a:solidFill>
            </a:rPr>
            <a:t>Understand </a:t>
          </a:r>
          <a:r>
            <a:rPr lang="en-US" sz="1500" dirty="0"/>
            <a:t>(root causes of bias)</a:t>
          </a:r>
        </a:p>
      </dgm:t>
    </dgm:pt>
    <dgm:pt modelId="{B4FE76A6-8D2C-824D-A2AB-91F4A932EDF0}" type="parTrans" cxnId="{BD61E86B-CD79-C24C-9A9C-6AA170018F8F}">
      <dgm:prSet/>
      <dgm:spPr/>
      <dgm:t>
        <a:bodyPr/>
        <a:lstStyle/>
        <a:p>
          <a:endParaRPr lang="en-US" sz="4000"/>
        </a:p>
      </dgm:t>
    </dgm:pt>
    <dgm:pt modelId="{C4374117-257B-564E-A016-889E968E4EC5}" type="sibTrans" cxnId="{BD61E86B-CD79-C24C-9A9C-6AA170018F8F}">
      <dgm:prSet custT="1"/>
      <dgm:spPr/>
      <dgm:t>
        <a:bodyPr/>
        <a:lstStyle/>
        <a:p>
          <a:endParaRPr lang="en-US" sz="1400"/>
        </a:p>
      </dgm:t>
    </dgm:pt>
    <dgm:pt modelId="{B191545B-C2EF-D549-93F3-60F7B477C592}">
      <dgm:prSet phldrT="[Text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sz="1600" dirty="0">
              <a:solidFill>
                <a:srgbClr val="FFFF00"/>
              </a:solidFill>
            </a:rPr>
            <a:t>Improve</a:t>
          </a:r>
          <a:r>
            <a:rPr lang="en-US" sz="1600" dirty="0"/>
            <a:t> </a:t>
          </a:r>
          <a:r>
            <a:rPr lang="en-US" sz="1500" dirty="0"/>
            <a:t>(fairness of AI systems)</a:t>
          </a:r>
        </a:p>
      </dgm:t>
    </dgm:pt>
    <dgm:pt modelId="{A3DD6BDD-B309-5E40-B3DE-934BCD3FAE8F}" type="parTrans" cxnId="{CD9A2FC8-6C08-3941-AB0D-0D4C68DDD55F}">
      <dgm:prSet/>
      <dgm:spPr/>
      <dgm:t>
        <a:bodyPr/>
        <a:lstStyle/>
        <a:p>
          <a:endParaRPr lang="en-US" sz="4000"/>
        </a:p>
      </dgm:t>
    </dgm:pt>
    <dgm:pt modelId="{5EDFFF77-F75C-4448-A469-F6EEE870B8CB}" type="sibTrans" cxnId="{CD9A2FC8-6C08-3941-AB0D-0D4C68DDD55F}">
      <dgm:prSet custT="1"/>
      <dgm:spPr/>
      <dgm:t>
        <a:bodyPr/>
        <a:lstStyle/>
        <a:p>
          <a:endParaRPr lang="en-US" sz="1400"/>
        </a:p>
      </dgm:t>
    </dgm:pt>
    <dgm:pt modelId="{9B490C4E-018E-4E4C-9123-6DEC25A017B8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1600" dirty="0">
              <a:solidFill>
                <a:srgbClr val="FFFF00"/>
              </a:solidFill>
            </a:rPr>
            <a:t>Measure</a:t>
          </a:r>
          <a:r>
            <a:rPr lang="en-US" sz="1600" dirty="0"/>
            <a:t> and </a:t>
          </a:r>
          <a:br>
            <a:rPr lang="en-US" sz="1600" dirty="0"/>
          </a:br>
          <a:r>
            <a:rPr lang="en-US" sz="1600" dirty="0"/>
            <a:t>Detect </a:t>
          </a:r>
          <a:r>
            <a:rPr lang="en-US" sz="1500" dirty="0"/>
            <a:t>(bias</a:t>
          </a:r>
          <a:r>
            <a:rPr lang="en-US" sz="1600" dirty="0"/>
            <a:t>)</a:t>
          </a:r>
        </a:p>
      </dgm:t>
    </dgm:pt>
    <dgm:pt modelId="{D5B62046-EBD9-444F-B22E-A150B68A377D}" type="parTrans" cxnId="{8B778D0D-2C90-0C4D-8419-102593FA873A}">
      <dgm:prSet/>
      <dgm:spPr/>
      <dgm:t>
        <a:bodyPr/>
        <a:lstStyle/>
        <a:p>
          <a:endParaRPr lang="en-US" sz="4000"/>
        </a:p>
      </dgm:t>
    </dgm:pt>
    <dgm:pt modelId="{360C0EBC-C8A7-7D48-BB21-C963F33A394E}" type="sibTrans" cxnId="{8B778D0D-2C90-0C4D-8419-102593FA873A}">
      <dgm:prSet custT="1"/>
      <dgm:spPr/>
      <dgm:t>
        <a:bodyPr/>
        <a:lstStyle/>
        <a:p>
          <a:endParaRPr lang="en-US" sz="1400"/>
        </a:p>
      </dgm:t>
    </dgm:pt>
    <dgm:pt modelId="{F987D459-6E09-684C-8F26-50EC6B3426A1}">
      <dgm:prSet phldrT="[Text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sz="1600" dirty="0">
              <a:solidFill>
                <a:srgbClr val="FFFF00"/>
              </a:solidFill>
            </a:rPr>
            <a:t>Mitigate</a:t>
          </a:r>
          <a:r>
            <a:rPr lang="en-US" sz="1600" dirty="0"/>
            <a:t> </a:t>
          </a:r>
          <a:br>
            <a:rPr lang="en-US" sz="1600" dirty="0"/>
          </a:br>
          <a:r>
            <a:rPr lang="en-US" sz="1500" dirty="0"/>
            <a:t>(the impact through adjusting interventions)</a:t>
          </a:r>
        </a:p>
      </dgm:t>
    </dgm:pt>
    <dgm:pt modelId="{46782A74-20A0-CD40-93BD-D32A3B7362D3}" type="parTrans" cxnId="{822D7BEE-9078-9B45-B45A-853740DCA60F}">
      <dgm:prSet/>
      <dgm:spPr/>
      <dgm:t>
        <a:bodyPr/>
        <a:lstStyle/>
        <a:p>
          <a:endParaRPr lang="en-US" sz="4000"/>
        </a:p>
      </dgm:t>
    </dgm:pt>
    <dgm:pt modelId="{13F84776-5A3C-EF45-962B-D4DCFC349173}" type="sibTrans" cxnId="{822D7BEE-9078-9B45-B45A-853740DCA60F}">
      <dgm:prSet custT="1"/>
      <dgm:spPr/>
      <dgm:t>
        <a:bodyPr/>
        <a:lstStyle/>
        <a:p>
          <a:endParaRPr lang="en-US" sz="1400"/>
        </a:p>
      </dgm:t>
    </dgm:pt>
    <dgm:pt modelId="{9DD172E8-7491-784E-A583-359EB46D415E}">
      <dgm:prSet phldrT="[Text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sz="1600" dirty="0">
              <a:solidFill>
                <a:srgbClr val="FFFF00"/>
              </a:solidFill>
            </a:rPr>
            <a:t>Monitor &amp; Evaluate</a:t>
          </a:r>
        </a:p>
      </dgm:t>
    </dgm:pt>
    <dgm:pt modelId="{2CF992CF-84EC-C341-87E9-920C5AA5564A}" type="parTrans" cxnId="{EA6E8507-8890-BC4F-9591-BF2E62EA68E6}">
      <dgm:prSet/>
      <dgm:spPr/>
      <dgm:t>
        <a:bodyPr/>
        <a:lstStyle/>
        <a:p>
          <a:endParaRPr lang="en-US" sz="4000"/>
        </a:p>
      </dgm:t>
    </dgm:pt>
    <dgm:pt modelId="{12A03866-0C63-6442-B67A-4231651BA43A}" type="sibTrans" cxnId="{EA6E8507-8890-BC4F-9591-BF2E62EA68E6}">
      <dgm:prSet/>
      <dgm:spPr/>
      <dgm:t>
        <a:bodyPr/>
        <a:lstStyle/>
        <a:p>
          <a:endParaRPr lang="en-US" sz="2400"/>
        </a:p>
      </dgm:t>
    </dgm:pt>
    <dgm:pt modelId="{AFC89AAE-5166-6E4E-BD10-09B5BFDB4480}" type="pres">
      <dgm:prSet presAssocID="{4BCC87F2-31DE-084A-96EF-66EA745718C1}" presName="Name0" presStyleCnt="0">
        <dgm:presLayoutVars>
          <dgm:dir/>
          <dgm:resizeHandles val="exact"/>
        </dgm:presLayoutVars>
      </dgm:prSet>
      <dgm:spPr/>
    </dgm:pt>
    <dgm:pt modelId="{D8BEB5D4-FC6F-2340-BF7B-B648AF79BC73}" type="pres">
      <dgm:prSet presAssocID="{BB4C69D5-F74A-DE42-A4A9-9743A043B897}" presName="node" presStyleLbl="node1" presStyleIdx="0" presStyleCnt="6" custScaleY="108636">
        <dgm:presLayoutVars>
          <dgm:bulletEnabled val="1"/>
        </dgm:presLayoutVars>
      </dgm:prSet>
      <dgm:spPr/>
    </dgm:pt>
    <dgm:pt modelId="{87AF59AC-0A09-AC4B-AA7A-9371A00BA7B6}" type="pres">
      <dgm:prSet presAssocID="{B2CAD2C6-08C9-DA49-8168-CBE4E2AFD68C}" presName="sibTrans" presStyleLbl="sibTrans2D1" presStyleIdx="0" presStyleCnt="5"/>
      <dgm:spPr/>
    </dgm:pt>
    <dgm:pt modelId="{D0DBE1CE-87F6-2649-87AF-4806A61E8CD5}" type="pres">
      <dgm:prSet presAssocID="{B2CAD2C6-08C9-DA49-8168-CBE4E2AFD68C}" presName="connectorText" presStyleLbl="sibTrans2D1" presStyleIdx="0" presStyleCnt="5"/>
      <dgm:spPr/>
    </dgm:pt>
    <dgm:pt modelId="{CE661B88-75C1-B34E-9D3A-19E19ED75A0E}" type="pres">
      <dgm:prSet presAssocID="{9B490C4E-018E-4E4C-9123-6DEC25A017B8}" presName="node" presStyleLbl="node1" presStyleIdx="1" presStyleCnt="6" custScaleY="108636">
        <dgm:presLayoutVars>
          <dgm:bulletEnabled val="1"/>
        </dgm:presLayoutVars>
      </dgm:prSet>
      <dgm:spPr/>
    </dgm:pt>
    <dgm:pt modelId="{B03F211E-6853-0D45-A487-AA6C8F2C0B24}" type="pres">
      <dgm:prSet presAssocID="{360C0EBC-C8A7-7D48-BB21-C963F33A394E}" presName="sibTrans" presStyleLbl="sibTrans2D1" presStyleIdx="1" presStyleCnt="5"/>
      <dgm:spPr/>
    </dgm:pt>
    <dgm:pt modelId="{0ED02C45-2DAB-5D4E-9E15-2D1EBE0D5759}" type="pres">
      <dgm:prSet presAssocID="{360C0EBC-C8A7-7D48-BB21-C963F33A394E}" presName="connectorText" presStyleLbl="sibTrans2D1" presStyleIdx="1" presStyleCnt="5"/>
      <dgm:spPr/>
    </dgm:pt>
    <dgm:pt modelId="{F1B6D5C2-8027-F44E-83ED-4F033CD810F9}" type="pres">
      <dgm:prSet presAssocID="{CBA922D8-5A20-0B47-B379-00EAF02AFB79}" presName="node" presStyleLbl="node1" presStyleIdx="2" presStyleCnt="6" custScaleX="111589" custScaleY="108636">
        <dgm:presLayoutVars>
          <dgm:bulletEnabled val="1"/>
        </dgm:presLayoutVars>
      </dgm:prSet>
      <dgm:spPr/>
    </dgm:pt>
    <dgm:pt modelId="{4D927AD8-6948-AC44-B863-A110433F2977}" type="pres">
      <dgm:prSet presAssocID="{C4374117-257B-564E-A016-889E968E4EC5}" presName="sibTrans" presStyleLbl="sibTrans2D1" presStyleIdx="2" presStyleCnt="5"/>
      <dgm:spPr/>
    </dgm:pt>
    <dgm:pt modelId="{65BD3E02-4D6E-794D-B6FE-5FCD053A9FE6}" type="pres">
      <dgm:prSet presAssocID="{C4374117-257B-564E-A016-889E968E4EC5}" presName="connectorText" presStyleLbl="sibTrans2D1" presStyleIdx="2" presStyleCnt="5"/>
      <dgm:spPr/>
    </dgm:pt>
    <dgm:pt modelId="{13D8D15E-3B5F-1B48-BA99-8D19449FB702}" type="pres">
      <dgm:prSet presAssocID="{B191545B-C2EF-D549-93F3-60F7B477C592}" presName="node" presStyleLbl="node1" presStyleIdx="3" presStyleCnt="6" custScaleY="108636">
        <dgm:presLayoutVars>
          <dgm:bulletEnabled val="1"/>
        </dgm:presLayoutVars>
      </dgm:prSet>
      <dgm:spPr/>
    </dgm:pt>
    <dgm:pt modelId="{55CD432B-6C89-9348-A2BA-F31EF0F21AD4}" type="pres">
      <dgm:prSet presAssocID="{5EDFFF77-F75C-4448-A469-F6EEE870B8CB}" presName="sibTrans" presStyleLbl="sibTrans2D1" presStyleIdx="3" presStyleCnt="5"/>
      <dgm:spPr/>
    </dgm:pt>
    <dgm:pt modelId="{8F483958-30F6-3244-9291-1D98BAC0763D}" type="pres">
      <dgm:prSet presAssocID="{5EDFFF77-F75C-4448-A469-F6EEE870B8CB}" presName="connectorText" presStyleLbl="sibTrans2D1" presStyleIdx="3" presStyleCnt="5"/>
      <dgm:spPr/>
    </dgm:pt>
    <dgm:pt modelId="{DDE803AC-5F89-AF4D-9419-CAE5E03D3E7F}" type="pres">
      <dgm:prSet presAssocID="{F987D459-6E09-684C-8F26-50EC6B3426A1}" presName="node" presStyleLbl="node1" presStyleIdx="4" presStyleCnt="6" custScaleX="130094" custScaleY="108743">
        <dgm:presLayoutVars>
          <dgm:bulletEnabled val="1"/>
        </dgm:presLayoutVars>
      </dgm:prSet>
      <dgm:spPr/>
    </dgm:pt>
    <dgm:pt modelId="{2B1AF83F-1014-7842-A4FD-D472ACBD6AD2}" type="pres">
      <dgm:prSet presAssocID="{13F84776-5A3C-EF45-962B-D4DCFC349173}" presName="sibTrans" presStyleLbl="sibTrans2D1" presStyleIdx="4" presStyleCnt="5"/>
      <dgm:spPr/>
    </dgm:pt>
    <dgm:pt modelId="{5F87597A-8E1C-E34F-9E6F-FDD55EC25629}" type="pres">
      <dgm:prSet presAssocID="{13F84776-5A3C-EF45-962B-D4DCFC349173}" presName="connectorText" presStyleLbl="sibTrans2D1" presStyleIdx="4" presStyleCnt="5"/>
      <dgm:spPr/>
    </dgm:pt>
    <dgm:pt modelId="{809C2B85-9643-4E4D-B06D-EDC2F0C8D501}" type="pres">
      <dgm:prSet presAssocID="{9DD172E8-7491-784E-A583-359EB46D415E}" presName="node" presStyleLbl="node1" presStyleIdx="5" presStyleCnt="6" custScaleY="108636">
        <dgm:presLayoutVars>
          <dgm:bulletEnabled val="1"/>
        </dgm:presLayoutVars>
      </dgm:prSet>
      <dgm:spPr/>
    </dgm:pt>
  </dgm:ptLst>
  <dgm:cxnLst>
    <dgm:cxn modelId="{BE263F00-0F54-ED43-91C4-6EB1C1EFE4C1}" type="presOf" srcId="{360C0EBC-C8A7-7D48-BB21-C963F33A394E}" destId="{0ED02C45-2DAB-5D4E-9E15-2D1EBE0D5759}" srcOrd="1" destOrd="0" presId="urn:microsoft.com/office/officeart/2005/8/layout/process1"/>
    <dgm:cxn modelId="{8FA5BF02-08F4-E748-AC93-E27C377C3CFE}" type="presOf" srcId="{CBA922D8-5A20-0B47-B379-00EAF02AFB79}" destId="{F1B6D5C2-8027-F44E-83ED-4F033CD810F9}" srcOrd="0" destOrd="0" presId="urn:microsoft.com/office/officeart/2005/8/layout/process1"/>
    <dgm:cxn modelId="{EA6E8507-8890-BC4F-9591-BF2E62EA68E6}" srcId="{4BCC87F2-31DE-084A-96EF-66EA745718C1}" destId="{9DD172E8-7491-784E-A583-359EB46D415E}" srcOrd="5" destOrd="0" parTransId="{2CF992CF-84EC-C341-87E9-920C5AA5564A}" sibTransId="{12A03866-0C63-6442-B67A-4231651BA43A}"/>
    <dgm:cxn modelId="{8B778D0D-2C90-0C4D-8419-102593FA873A}" srcId="{4BCC87F2-31DE-084A-96EF-66EA745718C1}" destId="{9B490C4E-018E-4E4C-9123-6DEC25A017B8}" srcOrd="1" destOrd="0" parTransId="{D5B62046-EBD9-444F-B22E-A150B68A377D}" sibTransId="{360C0EBC-C8A7-7D48-BB21-C963F33A394E}"/>
    <dgm:cxn modelId="{26F76F11-4420-AD44-A0BD-A584E327735C}" type="presOf" srcId="{F987D459-6E09-684C-8F26-50EC6B3426A1}" destId="{DDE803AC-5F89-AF4D-9419-CAE5E03D3E7F}" srcOrd="0" destOrd="0" presId="urn:microsoft.com/office/officeart/2005/8/layout/process1"/>
    <dgm:cxn modelId="{ED916B18-2DFE-6843-BD3E-4434F0DE2B39}" type="presOf" srcId="{4BCC87F2-31DE-084A-96EF-66EA745718C1}" destId="{AFC89AAE-5166-6E4E-BD10-09B5BFDB4480}" srcOrd="0" destOrd="0" presId="urn:microsoft.com/office/officeart/2005/8/layout/process1"/>
    <dgm:cxn modelId="{DAF47D2A-6A5B-7D4F-8682-B6535C0A794E}" type="presOf" srcId="{5EDFFF77-F75C-4448-A469-F6EEE870B8CB}" destId="{55CD432B-6C89-9348-A2BA-F31EF0F21AD4}" srcOrd="0" destOrd="0" presId="urn:microsoft.com/office/officeart/2005/8/layout/process1"/>
    <dgm:cxn modelId="{3C465D4A-6E97-8842-B5D2-38696C9C2392}" type="presOf" srcId="{C4374117-257B-564E-A016-889E968E4EC5}" destId="{65BD3E02-4D6E-794D-B6FE-5FCD053A9FE6}" srcOrd="1" destOrd="0" presId="urn:microsoft.com/office/officeart/2005/8/layout/process1"/>
    <dgm:cxn modelId="{3C72CD50-BD07-8642-B713-BC621AF652A0}" type="presOf" srcId="{B191545B-C2EF-D549-93F3-60F7B477C592}" destId="{13D8D15E-3B5F-1B48-BA99-8D19449FB702}" srcOrd="0" destOrd="0" presId="urn:microsoft.com/office/officeart/2005/8/layout/process1"/>
    <dgm:cxn modelId="{799C4A51-2DDE-C944-8D6F-A1DC46977038}" type="presOf" srcId="{C4374117-257B-564E-A016-889E968E4EC5}" destId="{4D927AD8-6948-AC44-B863-A110433F2977}" srcOrd="0" destOrd="0" presId="urn:microsoft.com/office/officeart/2005/8/layout/process1"/>
    <dgm:cxn modelId="{9B6E9661-74BE-1045-8CF8-12A02E5AD3F8}" type="presOf" srcId="{9DD172E8-7491-784E-A583-359EB46D415E}" destId="{809C2B85-9643-4E4D-B06D-EDC2F0C8D501}" srcOrd="0" destOrd="0" presId="urn:microsoft.com/office/officeart/2005/8/layout/process1"/>
    <dgm:cxn modelId="{BD61E86B-CD79-C24C-9A9C-6AA170018F8F}" srcId="{4BCC87F2-31DE-084A-96EF-66EA745718C1}" destId="{CBA922D8-5A20-0B47-B379-00EAF02AFB79}" srcOrd="2" destOrd="0" parTransId="{B4FE76A6-8D2C-824D-A2AB-91F4A932EDF0}" sibTransId="{C4374117-257B-564E-A016-889E968E4EC5}"/>
    <dgm:cxn modelId="{D8216990-D3E9-5447-8BD9-47D6867B8315}" type="presOf" srcId="{5EDFFF77-F75C-4448-A469-F6EEE870B8CB}" destId="{8F483958-30F6-3244-9291-1D98BAC0763D}" srcOrd="1" destOrd="0" presId="urn:microsoft.com/office/officeart/2005/8/layout/process1"/>
    <dgm:cxn modelId="{862807A0-C0B7-9D42-B3CD-14951E48D40C}" type="presOf" srcId="{13F84776-5A3C-EF45-962B-D4DCFC349173}" destId="{2B1AF83F-1014-7842-A4FD-D472ACBD6AD2}" srcOrd="0" destOrd="0" presId="urn:microsoft.com/office/officeart/2005/8/layout/process1"/>
    <dgm:cxn modelId="{9B0F7CA7-28D1-DD41-8E89-DE55083697C7}" type="presOf" srcId="{360C0EBC-C8A7-7D48-BB21-C963F33A394E}" destId="{B03F211E-6853-0D45-A487-AA6C8F2C0B24}" srcOrd="0" destOrd="0" presId="urn:microsoft.com/office/officeart/2005/8/layout/process1"/>
    <dgm:cxn modelId="{B6510DAA-B0A0-494A-B015-9CAC3E50588D}" type="presOf" srcId="{B2CAD2C6-08C9-DA49-8168-CBE4E2AFD68C}" destId="{D0DBE1CE-87F6-2649-87AF-4806A61E8CD5}" srcOrd="1" destOrd="0" presId="urn:microsoft.com/office/officeart/2005/8/layout/process1"/>
    <dgm:cxn modelId="{1828C1B5-669B-D44F-89FF-6A4427EC92A3}" type="presOf" srcId="{9B490C4E-018E-4E4C-9123-6DEC25A017B8}" destId="{CE661B88-75C1-B34E-9D3A-19E19ED75A0E}" srcOrd="0" destOrd="0" presId="urn:microsoft.com/office/officeart/2005/8/layout/process1"/>
    <dgm:cxn modelId="{D38486BD-35CD-6B41-A7B1-0B15115AB81A}" srcId="{4BCC87F2-31DE-084A-96EF-66EA745718C1}" destId="{BB4C69D5-F74A-DE42-A4A9-9743A043B897}" srcOrd="0" destOrd="0" parTransId="{9049BC64-582D-B241-A48E-B7FC2A6981A0}" sibTransId="{B2CAD2C6-08C9-DA49-8168-CBE4E2AFD68C}"/>
    <dgm:cxn modelId="{DD3F37BE-1ED4-2548-BC1A-09827BD9D25D}" type="presOf" srcId="{BB4C69D5-F74A-DE42-A4A9-9743A043B897}" destId="{D8BEB5D4-FC6F-2340-BF7B-B648AF79BC73}" srcOrd="0" destOrd="0" presId="urn:microsoft.com/office/officeart/2005/8/layout/process1"/>
    <dgm:cxn modelId="{CD9A2FC8-6C08-3941-AB0D-0D4C68DDD55F}" srcId="{4BCC87F2-31DE-084A-96EF-66EA745718C1}" destId="{B191545B-C2EF-D549-93F3-60F7B477C592}" srcOrd="3" destOrd="0" parTransId="{A3DD6BDD-B309-5E40-B3DE-934BCD3FAE8F}" sibTransId="{5EDFFF77-F75C-4448-A469-F6EEE870B8CB}"/>
    <dgm:cxn modelId="{5534CECF-C307-9445-AFE8-ECEC578BE96E}" type="presOf" srcId="{13F84776-5A3C-EF45-962B-D4DCFC349173}" destId="{5F87597A-8E1C-E34F-9E6F-FDD55EC25629}" srcOrd="1" destOrd="0" presId="urn:microsoft.com/office/officeart/2005/8/layout/process1"/>
    <dgm:cxn modelId="{C823F7E8-0736-AD45-874C-1DA989C62303}" type="presOf" srcId="{B2CAD2C6-08C9-DA49-8168-CBE4E2AFD68C}" destId="{87AF59AC-0A09-AC4B-AA7A-9371A00BA7B6}" srcOrd="0" destOrd="0" presId="urn:microsoft.com/office/officeart/2005/8/layout/process1"/>
    <dgm:cxn modelId="{822D7BEE-9078-9B45-B45A-853740DCA60F}" srcId="{4BCC87F2-31DE-084A-96EF-66EA745718C1}" destId="{F987D459-6E09-684C-8F26-50EC6B3426A1}" srcOrd="4" destOrd="0" parTransId="{46782A74-20A0-CD40-93BD-D32A3B7362D3}" sibTransId="{13F84776-5A3C-EF45-962B-D4DCFC349173}"/>
    <dgm:cxn modelId="{80691A09-4267-DC45-868D-60A972C9AF9B}" type="presParOf" srcId="{AFC89AAE-5166-6E4E-BD10-09B5BFDB4480}" destId="{D8BEB5D4-FC6F-2340-BF7B-B648AF79BC73}" srcOrd="0" destOrd="0" presId="urn:microsoft.com/office/officeart/2005/8/layout/process1"/>
    <dgm:cxn modelId="{20FBF3D3-EDB8-6A43-8745-5A4F27778D0E}" type="presParOf" srcId="{AFC89AAE-5166-6E4E-BD10-09B5BFDB4480}" destId="{87AF59AC-0A09-AC4B-AA7A-9371A00BA7B6}" srcOrd="1" destOrd="0" presId="urn:microsoft.com/office/officeart/2005/8/layout/process1"/>
    <dgm:cxn modelId="{620E446E-9C84-7D4A-872B-BDF4CAB49A83}" type="presParOf" srcId="{87AF59AC-0A09-AC4B-AA7A-9371A00BA7B6}" destId="{D0DBE1CE-87F6-2649-87AF-4806A61E8CD5}" srcOrd="0" destOrd="0" presId="urn:microsoft.com/office/officeart/2005/8/layout/process1"/>
    <dgm:cxn modelId="{1129E26A-8FF3-2B48-A996-9F1C2A781EBC}" type="presParOf" srcId="{AFC89AAE-5166-6E4E-BD10-09B5BFDB4480}" destId="{CE661B88-75C1-B34E-9D3A-19E19ED75A0E}" srcOrd="2" destOrd="0" presId="urn:microsoft.com/office/officeart/2005/8/layout/process1"/>
    <dgm:cxn modelId="{F8C7D178-9113-3F48-83B2-41B373369A9D}" type="presParOf" srcId="{AFC89AAE-5166-6E4E-BD10-09B5BFDB4480}" destId="{B03F211E-6853-0D45-A487-AA6C8F2C0B24}" srcOrd="3" destOrd="0" presId="urn:microsoft.com/office/officeart/2005/8/layout/process1"/>
    <dgm:cxn modelId="{D91A4ED1-BE75-A947-AA3E-899F46A4A0C0}" type="presParOf" srcId="{B03F211E-6853-0D45-A487-AA6C8F2C0B24}" destId="{0ED02C45-2DAB-5D4E-9E15-2D1EBE0D5759}" srcOrd="0" destOrd="0" presId="urn:microsoft.com/office/officeart/2005/8/layout/process1"/>
    <dgm:cxn modelId="{A13D7F51-0008-0D4D-9E60-4A6487AD2B07}" type="presParOf" srcId="{AFC89AAE-5166-6E4E-BD10-09B5BFDB4480}" destId="{F1B6D5C2-8027-F44E-83ED-4F033CD810F9}" srcOrd="4" destOrd="0" presId="urn:microsoft.com/office/officeart/2005/8/layout/process1"/>
    <dgm:cxn modelId="{03BE157D-AA5A-1B46-9BBB-619FC963CB45}" type="presParOf" srcId="{AFC89AAE-5166-6E4E-BD10-09B5BFDB4480}" destId="{4D927AD8-6948-AC44-B863-A110433F2977}" srcOrd="5" destOrd="0" presId="urn:microsoft.com/office/officeart/2005/8/layout/process1"/>
    <dgm:cxn modelId="{61DDE245-0CB2-6747-A663-77E63C96D159}" type="presParOf" srcId="{4D927AD8-6948-AC44-B863-A110433F2977}" destId="{65BD3E02-4D6E-794D-B6FE-5FCD053A9FE6}" srcOrd="0" destOrd="0" presId="urn:microsoft.com/office/officeart/2005/8/layout/process1"/>
    <dgm:cxn modelId="{F5DD6D32-7BA0-3943-8F23-355FB781FEF9}" type="presParOf" srcId="{AFC89AAE-5166-6E4E-BD10-09B5BFDB4480}" destId="{13D8D15E-3B5F-1B48-BA99-8D19449FB702}" srcOrd="6" destOrd="0" presId="urn:microsoft.com/office/officeart/2005/8/layout/process1"/>
    <dgm:cxn modelId="{DE1D0B16-2AA3-AB4B-BEAA-DC250CD2AA3F}" type="presParOf" srcId="{AFC89AAE-5166-6E4E-BD10-09B5BFDB4480}" destId="{55CD432B-6C89-9348-A2BA-F31EF0F21AD4}" srcOrd="7" destOrd="0" presId="urn:microsoft.com/office/officeart/2005/8/layout/process1"/>
    <dgm:cxn modelId="{D80CAD1F-F305-4A4A-96EE-77A9F7A69937}" type="presParOf" srcId="{55CD432B-6C89-9348-A2BA-F31EF0F21AD4}" destId="{8F483958-30F6-3244-9291-1D98BAC0763D}" srcOrd="0" destOrd="0" presId="urn:microsoft.com/office/officeart/2005/8/layout/process1"/>
    <dgm:cxn modelId="{C0B58F97-B386-CB41-BFBD-BE61D5E6ED9E}" type="presParOf" srcId="{AFC89AAE-5166-6E4E-BD10-09B5BFDB4480}" destId="{DDE803AC-5F89-AF4D-9419-CAE5E03D3E7F}" srcOrd="8" destOrd="0" presId="urn:microsoft.com/office/officeart/2005/8/layout/process1"/>
    <dgm:cxn modelId="{878855E1-C4B5-1844-82AC-69E9D1215A28}" type="presParOf" srcId="{AFC89AAE-5166-6E4E-BD10-09B5BFDB4480}" destId="{2B1AF83F-1014-7842-A4FD-D472ACBD6AD2}" srcOrd="9" destOrd="0" presId="urn:microsoft.com/office/officeart/2005/8/layout/process1"/>
    <dgm:cxn modelId="{8979A549-F0CC-E747-A9D9-6C62A9C1CB55}" type="presParOf" srcId="{2B1AF83F-1014-7842-A4FD-D472ACBD6AD2}" destId="{5F87597A-8E1C-E34F-9E6F-FDD55EC25629}" srcOrd="0" destOrd="0" presId="urn:microsoft.com/office/officeart/2005/8/layout/process1"/>
    <dgm:cxn modelId="{53574000-B5AC-B446-BDF9-A46F6EE9F850}" type="presParOf" srcId="{AFC89AAE-5166-6E4E-BD10-09B5BFDB4480}" destId="{809C2B85-9643-4E4D-B06D-EDC2F0C8D501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BCC87F2-31DE-084A-96EF-66EA745718C1}" type="doc">
      <dgm:prSet loTypeId="urn:microsoft.com/office/officeart/2005/8/layout/process1" loCatId="" qsTypeId="urn:microsoft.com/office/officeart/2005/8/quickstyle/simple1" qsCatId="simple" csTypeId="urn:microsoft.com/office/officeart/2005/8/colors/colorful1" csCatId="colorful" phldr="1"/>
      <dgm:spPr/>
    </dgm:pt>
    <dgm:pt modelId="{BB4C69D5-F74A-DE42-A4A9-9743A043B897}">
      <dgm:prSet phldrT="[Text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sz="1600" dirty="0">
              <a:solidFill>
                <a:srgbClr val="FFFF00"/>
              </a:solidFill>
            </a:rPr>
            <a:t>Define</a:t>
          </a:r>
          <a:r>
            <a:rPr lang="en-US" sz="1600" dirty="0"/>
            <a:t> </a:t>
          </a:r>
          <a:r>
            <a:rPr lang="en-US" sz="1500" dirty="0"/>
            <a:t>(desired fairness or equity goals)</a:t>
          </a:r>
        </a:p>
      </dgm:t>
    </dgm:pt>
    <dgm:pt modelId="{9049BC64-582D-B241-A48E-B7FC2A6981A0}" type="parTrans" cxnId="{D38486BD-35CD-6B41-A7B1-0B15115AB81A}">
      <dgm:prSet/>
      <dgm:spPr/>
      <dgm:t>
        <a:bodyPr/>
        <a:lstStyle/>
        <a:p>
          <a:endParaRPr lang="en-US" sz="4000"/>
        </a:p>
      </dgm:t>
    </dgm:pt>
    <dgm:pt modelId="{B2CAD2C6-08C9-DA49-8168-CBE4E2AFD68C}" type="sibTrans" cxnId="{D38486BD-35CD-6B41-A7B1-0B15115AB81A}">
      <dgm:prSet custT="1"/>
      <dgm:spPr/>
      <dgm:t>
        <a:bodyPr/>
        <a:lstStyle/>
        <a:p>
          <a:endParaRPr lang="en-US" sz="1400"/>
        </a:p>
      </dgm:t>
    </dgm:pt>
    <dgm:pt modelId="{CBA922D8-5A20-0B47-B379-00EAF02AFB79}">
      <dgm:prSet phldrT="[Text]" custT="1"/>
      <dgm:spPr/>
      <dgm:t>
        <a:bodyPr/>
        <a:lstStyle/>
        <a:p>
          <a:r>
            <a:rPr lang="en-US" sz="1600" dirty="0">
              <a:solidFill>
                <a:srgbClr val="FFFF00"/>
              </a:solidFill>
            </a:rPr>
            <a:t>Understand </a:t>
          </a:r>
          <a:r>
            <a:rPr lang="en-US" sz="1500" dirty="0"/>
            <a:t>(root causes of bias)</a:t>
          </a:r>
        </a:p>
      </dgm:t>
    </dgm:pt>
    <dgm:pt modelId="{B4FE76A6-8D2C-824D-A2AB-91F4A932EDF0}" type="parTrans" cxnId="{BD61E86B-CD79-C24C-9A9C-6AA170018F8F}">
      <dgm:prSet/>
      <dgm:spPr/>
      <dgm:t>
        <a:bodyPr/>
        <a:lstStyle/>
        <a:p>
          <a:endParaRPr lang="en-US" sz="4000"/>
        </a:p>
      </dgm:t>
    </dgm:pt>
    <dgm:pt modelId="{C4374117-257B-564E-A016-889E968E4EC5}" type="sibTrans" cxnId="{BD61E86B-CD79-C24C-9A9C-6AA170018F8F}">
      <dgm:prSet custT="1"/>
      <dgm:spPr/>
      <dgm:t>
        <a:bodyPr/>
        <a:lstStyle/>
        <a:p>
          <a:endParaRPr lang="en-US" sz="1400"/>
        </a:p>
      </dgm:t>
    </dgm:pt>
    <dgm:pt modelId="{B191545B-C2EF-D549-93F3-60F7B477C592}">
      <dgm:prSet phldrT="[Text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sz="1600" dirty="0">
              <a:solidFill>
                <a:srgbClr val="FFFF00"/>
              </a:solidFill>
            </a:rPr>
            <a:t>Improve</a:t>
          </a:r>
          <a:r>
            <a:rPr lang="en-US" sz="1600" dirty="0"/>
            <a:t> </a:t>
          </a:r>
          <a:r>
            <a:rPr lang="en-US" sz="1500" dirty="0"/>
            <a:t>(fairness of AI systems)</a:t>
          </a:r>
        </a:p>
      </dgm:t>
    </dgm:pt>
    <dgm:pt modelId="{A3DD6BDD-B309-5E40-B3DE-934BCD3FAE8F}" type="parTrans" cxnId="{CD9A2FC8-6C08-3941-AB0D-0D4C68DDD55F}">
      <dgm:prSet/>
      <dgm:spPr/>
      <dgm:t>
        <a:bodyPr/>
        <a:lstStyle/>
        <a:p>
          <a:endParaRPr lang="en-US" sz="4000"/>
        </a:p>
      </dgm:t>
    </dgm:pt>
    <dgm:pt modelId="{5EDFFF77-F75C-4448-A469-F6EEE870B8CB}" type="sibTrans" cxnId="{CD9A2FC8-6C08-3941-AB0D-0D4C68DDD55F}">
      <dgm:prSet custT="1"/>
      <dgm:spPr/>
      <dgm:t>
        <a:bodyPr/>
        <a:lstStyle/>
        <a:p>
          <a:endParaRPr lang="en-US" sz="1400"/>
        </a:p>
      </dgm:t>
    </dgm:pt>
    <dgm:pt modelId="{9B490C4E-018E-4E4C-9123-6DEC25A017B8}">
      <dgm:prSet phldrT="[Text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sz="1600" dirty="0">
              <a:solidFill>
                <a:srgbClr val="FFFF00"/>
              </a:solidFill>
            </a:rPr>
            <a:t>Measure</a:t>
          </a:r>
          <a:r>
            <a:rPr lang="en-US" sz="1600" dirty="0"/>
            <a:t> and </a:t>
          </a:r>
          <a:br>
            <a:rPr lang="en-US" sz="1600" dirty="0"/>
          </a:br>
          <a:r>
            <a:rPr lang="en-US" sz="1600" dirty="0"/>
            <a:t>Detect </a:t>
          </a:r>
          <a:r>
            <a:rPr lang="en-US" sz="1500" dirty="0"/>
            <a:t>(bias</a:t>
          </a:r>
          <a:r>
            <a:rPr lang="en-US" sz="1600" dirty="0"/>
            <a:t>)</a:t>
          </a:r>
        </a:p>
      </dgm:t>
    </dgm:pt>
    <dgm:pt modelId="{D5B62046-EBD9-444F-B22E-A150B68A377D}" type="parTrans" cxnId="{8B778D0D-2C90-0C4D-8419-102593FA873A}">
      <dgm:prSet/>
      <dgm:spPr/>
      <dgm:t>
        <a:bodyPr/>
        <a:lstStyle/>
        <a:p>
          <a:endParaRPr lang="en-US" sz="4000"/>
        </a:p>
      </dgm:t>
    </dgm:pt>
    <dgm:pt modelId="{360C0EBC-C8A7-7D48-BB21-C963F33A394E}" type="sibTrans" cxnId="{8B778D0D-2C90-0C4D-8419-102593FA873A}">
      <dgm:prSet custT="1"/>
      <dgm:spPr/>
      <dgm:t>
        <a:bodyPr/>
        <a:lstStyle/>
        <a:p>
          <a:endParaRPr lang="en-US" sz="1400"/>
        </a:p>
      </dgm:t>
    </dgm:pt>
    <dgm:pt modelId="{F987D459-6E09-684C-8F26-50EC6B3426A1}">
      <dgm:prSet phldrT="[Text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sz="1600" dirty="0">
              <a:solidFill>
                <a:srgbClr val="FFFF00"/>
              </a:solidFill>
            </a:rPr>
            <a:t>Mitigate</a:t>
          </a:r>
          <a:r>
            <a:rPr lang="en-US" sz="1600" dirty="0"/>
            <a:t> </a:t>
          </a:r>
          <a:br>
            <a:rPr lang="en-US" sz="1600" dirty="0"/>
          </a:br>
          <a:r>
            <a:rPr lang="en-US" sz="1500" dirty="0"/>
            <a:t>(the impact through adjusting interventions)</a:t>
          </a:r>
        </a:p>
      </dgm:t>
    </dgm:pt>
    <dgm:pt modelId="{46782A74-20A0-CD40-93BD-D32A3B7362D3}" type="parTrans" cxnId="{822D7BEE-9078-9B45-B45A-853740DCA60F}">
      <dgm:prSet/>
      <dgm:spPr/>
      <dgm:t>
        <a:bodyPr/>
        <a:lstStyle/>
        <a:p>
          <a:endParaRPr lang="en-US" sz="4000"/>
        </a:p>
      </dgm:t>
    </dgm:pt>
    <dgm:pt modelId="{13F84776-5A3C-EF45-962B-D4DCFC349173}" type="sibTrans" cxnId="{822D7BEE-9078-9B45-B45A-853740DCA60F}">
      <dgm:prSet custT="1"/>
      <dgm:spPr/>
      <dgm:t>
        <a:bodyPr/>
        <a:lstStyle/>
        <a:p>
          <a:endParaRPr lang="en-US" sz="1400"/>
        </a:p>
      </dgm:t>
    </dgm:pt>
    <dgm:pt modelId="{9DD172E8-7491-784E-A583-359EB46D415E}">
      <dgm:prSet phldrT="[Text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sz="1600" dirty="0">
              <a:solidFill>
                <a:srgbClr val="FFFF00"/>
              </a:solidFill>
            </a:rPr>
            <a:t>Monitor &amp; Evaluate</a:t>
          </a:r>
        </a:p>
      </dgm:t>
    </dgm:pt>
    <dgm:pt modelId="{2CF992CF-84EC-C341-87E9-920C5AA5564A}" type="parTrans" cxnId="{EA6E8507-8890-BC4F-9591-BF2E62EA68E6}">
      <dgm:prSet/>
      <dgm:spPr/>
      <dgm:t>
        <a:bodyPr/>
        <a:lstStyle/>
        <a:p>
          <a:endParaRPr lang="en-US" sz="4000"/>
        </a:p>
      </dgm:t>
    </dgm:pt>
    <dgm:pt modelId="{12A03866-0C63-6442-B67A-4231651BA43A}" type="sibTrans" cxnId="{EA6E8507-8890-BC4F-9591-BF2E62EA68E6}">
      <dgm:prSet/>
      <dgm:spPr/>
      <dgm:t>
        <a:bodyPr/>
        <a:lstStyle/>
        <a:p>
          <a:endParaRPr lang="en-US" sz="2400"/>
        </a:p>
      </dgm:t>
    </dgm:pt>
    <dgm:pt modelId="{AFC89AAE-5166-6E4E-BD10-09B5BFDB4480}" type="pres">
      <dgm:prSet presAssocID="{4BCC87F2-31DE-084A-96EF-66EA745718C1}" presName="Name0" presStyleCnt="0">
        <dgm:presLayoutVars>
          <dgm:dir/>
          <dgm:resizeHandles val="exact"/>
        </dgm:presLayoutVars>
      </dgm:prSet>
      <dgm:spPr/>
    </dgm:pt>
    <dgm:pt modelId="{D8BEB5D4-FC6F-2340-BF7B-B648AF79BC73}" type="pres">
      <dgm:prSet presAssocID="{BB4C69D5-F74A-DE42-A4A9-9743A043B897}" presName="node" presStyleLbl="node1" presStyleIdx="0" presStyleCnt="6" custScaleY="108636">
        <dgm:presLayoutVars>
          <dgm:bulletEnabled val="1"/>
        </dgm:presLayoutVars>
      </dgm:prSet>
      <dgm:spPr/>
    </dgm:pt>
    <dgm:pt modelId="{87AF59AC-0A09-AC4B-AA7A-9371A00BA7B6}" type="pres">
      <dgm:prSet presAssocID="{B2CAD2C6-08C9-DA49-8168-CBE4E2AFD68C}" presName="sibTrans" presStyleLbl="sibTrans2D1" presStyleIdx="0" presStyleCnt="5"/>
      <dgm:spPr/>
    </dgm:pt>
    <dgm:pt modelId="{D0DBE1CE-87F6-2649-87AF-4806A61E8CD5}" type="pres">
      <dgm:prSet presAssocID="{B2CAD2C6-08C9-DA49-8168-CBE4E2AFD68C}" presName="connectorText" presStyleLbl="sibTrans2D1" presStyleIdx="0" presStyleCnt="5"/>
      <dgm:spPr/>
    </dgm:pt>
    <dgm:pt modelId="{CE661B88-75C1-B34E-9D3A-19E19ED75A0E}" type="pres">
      <dgm:prSet presAssocID="{9B490C4E-018E-4E4C-9123-6DEC25A017B8}" presName="node" presStyleLbl="node1" presStyleIdx="1" presStyleCnt="6" custScaleY="108636">
        <dgm:presLayoutVars>
          <dgm:bulletEnabled val="1"/>
        </dgm:presLayoutVars>
      </dgm:prSet>
      <dgm:spPr/>
    </dgm:pt>
    <dgm:pt modelId="{B03F211E-6853-0D45-A487-AA6C8F2C0B24}" type="pres">
      <dgm:prSet presAssocID="{360C0EBC-C8A7-7D48-BB21-C963F33A394E}" presName="sibTrans" presStyleLbl="sibTrans2D1" presStyleIdx="1" presStyleCnt="5"/>
      <dgm:spPr/>
    </dgm:pt>
    <dgm:pt modelId="{0ED02C45-2DAB-5D4E-9E15-2D1EBE0D5759}" type="pres">
      <dgm:prSet presAssocID="{360C0EBC-C8A7-7D48-BB21-C963F33A394E}" presName="connectorText" presStyleLbl="sibTrans2D1" presStyleIdx="1" presStyleCnt="5"/>
      <dgm:spPr/>
    </dgm:pt>
    <dgm:pt modelId="{F1B6D5C2-8027-F44E-83ED-4F033CD810F9}" type="pres">
      <dgm:prSet presAssocID="{CBA922D8-5A20-0B47-B379-00EAF02AFB79}" presName="node" presStyleLbl="node1" presStyleIdx="2" presStyleCnt="6" custScaleX="111589" custScaleY="108636">
        <dgm:presLayoutVars>
          <dgm:bulletEnabled val="1"/>
        </dgm:presLayoutVars>
      </dgm:prSet>
      <dgm:spPr/>
    </dgm:pt>
    <dgm:pt modelId="{4D927AD8-6948-AC44-B863-A110433F2977}" type="pres">
      <dgm:prSet presAssocID="{C4374117-257B-564E-A016-889E968E4EC5}" presName="sibTrans" presStyleLbl="sibTrans2D1" presStyleIdx="2" presStyleCnt="5"/>
      <dgm:spPr/>
    </dgm:pt>
    <dgm:pt modelId="{65BD3E02-4D6E-794D-B6FE-5FCD053A9FE6}" type="pres">
      <dgm:prSet presAssocID="{C4374117-257B-564E-A016-889E968E4EC5}" presName="connectorText" presStyleLbl="sibTrans2D1" presStyleIdx="2" presStyleCnt="5"/>
      <dgm:spPr/>
    </dgm:pt>
    <dgm:pt modelId="{13D8D15E-3B5F-1B48-BA99-8D19449FB702}" type="pres">
      <dgm:prSet presAssocID="{B191545B-C2EF-D549-93F3-60F7B477C592}" presName="node" presStyleLbl="node1" presStyleIdx="3" presStyleCnt="6" custScaleY="108636">
        <dgm:presLayoutVars>
          <dgm:bulletEnabled val="1"/>
        </dgm:presLayoutVars>
      </dgm:prSet>
      <dgm:spPr/>
    </dgm:pt>
    <dgm:pt modelId="{55CD432B-6C89-9348-A2BA-F31EF0F21AD4}" type="pres">
      <dgm:prSet presAssocID="{5EDFFF77-F75C-4448-A469-F6EEE870B8CB}" presName="sibTrans" presStyleLbl="sibTrans2D1" presStyleIdx="3" presStyleCnt="5"/>
      <dgm:spPr/>
    </dgm:pt>
    <dgm:pt modelId="{8F483958-30F6-3244-9291-1D98BAC0763D}" type="pres">
      <dgm:prSet presAssocID="{5EDFFF77-F75C-4448-A469-F6EEE870B8CB}" presName="connectorText" presStyleLbl="sibTrans2D1" presStyleIdx="3" presStyleCnt="5"/>
      <dgm:spPr/>
    </dgm:pt>
    <dgm:pt modelId="{DDE803AC-5F89-AF4D-9419-CAE5E03D3E7F}" type="pres">
      <dgm:prSet presAssocID="{F987D459-6E09-684C-8F26-50EC6B3426A1}" presName="node" presStyleLbl="node1" presStyleIdx="4" presStyleCnt="6" custScaleX="130094" custScaleY="108743">
        <dgm:presLayoutVars>
          <dgm:bulletEnabled val="1"/>
        </dgm:presLayoutVars>
      </dgm:prSet>
      <dgm:spPr/>
    </dgm:pt>
    <dgm:pt modelId="{2B1AF83F-1014-7842-A4FD-D472ACBD6AD2}" type="pres">
      <dgm:prSet presAssocID="{13F84776-5A3C-EF45-962B-D4DCFC349173}" presName="sibTrans" presStyleLbl="sibTrans2D1" presStyleIdx="4" presStyleCnt="5"/>
      <dgm:spPr/>
    </dgm:pt>
    <dgm:pt modelId="{5F87597A-8E1C-E34F-9E6F-FDD55EC25629}" type="pres">
      <dgm:prSet presAssocID="{13F84776-5A3C-EF45-962B-D4DCFC349173}" presName="connectorText" presStyleLbl="sibTrans2D1" presStyleIdx="4" presStyleCnt="5"/>
      <dgm:spPr/>
    </dgm:pt>
    <dgm:pt modelId="{809C2B85-9643-4E4D-B06D-EDC2F0C8D501}" type="pres">
      <dgm:prSet presAssocID="{9DD172E8-7491-784E-A583-359EB46D415E}" presName="node" presStyleLbl="node1" presStyleIdx="5" presStyleCnt="6" custScaleY="108636">
        <dgm:presLayoutVars>
          <dgm:bulletEnabled val="1"/>
        </dgm:presLayoutVars>
      </dgm:prSet>
      <dgm:spPr/>
    </dgm:pt>
  </dgm:ptLst>
  <dgm:cxnLst>
    <dgm:cxn modelId="{BE263F00-0F54-ED43-91C4-6EB1C1EFE4C1}" type="presOf" srcId="{360C0EBC-C8A7-7D48-BB21-C963F33A394E}" destId="{0ED02C45-2DAB-5D4E-9E15-2D1EBE0D5759}" srcOrd="1" destOrd="0" presId="urn:microsoft.com/office/officeart/2005/8/layout/process1"/>
    <dgm:cxn modelId="{8FA5BF02-08F4-E748-AC93-E27C377C3CFE}" type="presOf" srcId="{CBA922D8-5A20-0B47-B379-00EAF02AFB79}" destId="{F1B6D5C2-8027-F44E-83ED-4F033CD810F9}" srcOrd="0" destOrd="0" presId="urn:microsoft.com/office/officeart/2005/8/layout/process1"/>
    <dgm:cxn modelId="{EA6E8507-8890-BC4F-9591-BF2E62EA68E6}" srcId="{4BCC87F2-31DE-084A-96EF-66EA745718C1}" destId="{9DD172E8-7491-784E-A583-359EB46D415E}" srcOrd="5" destOrd="0" parTransId="{2CF992CF-84EC-C341-87E9-920C5AA5564A}" sibTransId="{12A03866-0C63-6442-B67A-4231651BA43A}"/>
    <dgm:cxn modelId="{8B778D0D-2C90-0C4D-8419-102593FA873A}" srcId="{4BCC87F2-31DE-084A-96EF-66EA745718C1}" destId="{9B490C4E-018E-4E4C-9123-6DEC25A017B8}" srcOrd="1" destOrd="0" parTransId="{D5B62046-EBD9-444F-B22E-A150B68A377D}" sibTransId="{360C0EBC-C8A7-7D48-BB21-C963F33A394E}"/>
    <dgm:cxn modelId="{26F76F11-4420-AD44-A0BD-A584E327735C}" type="presOf" srcId="{F987D459-6E09-684C-8F26-50EC6B3426A1}" destId="{DDE803AC-5F89-AF4D-9419-CAE5E03D3E7F}" srcOrd="0" destOrd="0" presId="urn:microsoft.com/office/officeart/2005/8/layout/process1"/>
    <dgm:cxn modelId="{ED916B18-2DFE-6843-BD3E-4434F0DE2B39}" type="presOf" srcId="{4BCC87F2-31DE-084A-96EF-66EA745718C1}" destId="{AFC89AAE-5166-6E4E-BD10-09B5BFDB4480}" srcOrd="0" destOrd="0" presId="urn:microsoft.com/office/officeart/2005/8/layout/process1"/>
    <dgm:cxn modelId="{DAF47D2A-6A5B-7D4F-8682-B6535C0A794E}" type="presOf" srcId="{5EDFFF77-F75C-4448-A469-F6EEE870B8CB}" destId="{55CD432B-6C89-9348-A2BA-F31EF0F21AD4}" srcOrd="0" destOrd="0" presId="urn:microsoft.com/office/officeart/2005/8/layout/process1"/>
    <dgm:cxn modelId="{3C465D4A-6E97-8842-B5D2-38696C9C2392}" type="presOf" srcId="{C4374117-257B-564E-A016-889E968E4EC5}" destId="{65BD3E02-4D6E-794D-B6FE-5FCD053A9FE6}" srcOrd="1" destOrd="0" presId="urn:microsoft.com/office/officeart/2005/8/layout/process1"/>
    <dgm:cxn modelId="{3C72CD50-BD07-8642-B713-BC621AF652A0}" type="presOf" srcId="{B191545B-C2EF-D549-93F3-60F7B477C592}" destId="{13D8D15E-3B5F-1B48-BA99-8D19449FB702}" srcOrd="0" destOrd="0" presId="urn:microsoft.com/office/officeart/2005/8/layout/process1"/>
    <dgm:cxn modelId="{799C4A51-2DDE-C944-8D6F-A1DC46977038}" type="presOf" srcId="{C4374117-257B-564E-A016-889E968E4EC5}" destId="{4D927AD8-6948-AC44-B863-A110433F2977}" srcOrd="0" destOrd="0" presId="urn:microsoft.com/office/officeart/2005/8/layout/process1"/>
    <dgm:cxn modelId="{9B6E9661-74BE-1045-8CF8-12A02E5AD3F8}" type="presOf" srcId="{9DD172E8-7491-784E-A583-359EB46D415E}" destId="{809C2B85-9643-4E4D-B06D-EDC2F0C8D501}" srcOrd="0" destOrd="0" presId="urn:microsoft.com/office/officeart/2005/8/layout/process1"/>
    <dgm:cxn modelId="{BD61E86B-CD79-C24C-9A9C-6AA170018F8F}" srcId="{4BCC87F2-31DE-084A-96EF-66EA745718C1}" destId="{CBA922D8-5A20-0B47-B379-00EAF02AFB79}" srcOrd="2" destOrd="0" parTransId="{B4FE76A6-8D2C-824D-A2AB-91F4A932EDF0}" sibTransId="{C4374117-257B-564E-A016-889E968E4EC5}"/>
    <dgm:cxn modelId="{D8216990-D3E9-5447-8BD9-47D6867B8315}" type="presOf" srcId="{5EDFFF77-F75C-4448-A469-F6EEE870B8CB}" destId="{8F483958-30F6-3244-9291-1D98BAC0763D}" srcOrd="1" destOrd="0" presId="urn:microsoft.com/office/officeart/2005/8/layout/process1"/>
    <dgm:cxn modelId="{862807A0-C0B7-9D42-B3CD-14951E48D40C}" type="presOf" srcId="{13F84776-5A3C-EF45-962B-D4DCFC349173}" destId="{2B1AF83F-1014-7842-A4FD-D472ACBD6AD2}" srcOrd="0" destOrd="0" presId="urn:microsoft.com/office/officeart/2005/8/layout/process1"/>
    <dgm:cxn modelId="{9B0F7CA7-28D1-DD41-8E89-DE55083697C7}" type="presOf" srcId="{360C0EBC-C8A7-7D48-BB21-C963F33A394E}" destId="{B03F211E-6853-0D45-A487-AA6C8F2C0B24}" srcOrd="0" destOrd="0" presId="urn:microsoft.com/office/officeart/2005/8/layout/process1"/>
    <dgm:cxn modelId="{B6510DAA-B0A0-494A-B015-9CAC3E50588D}" type="presOf" srcId="{B2CAD2C6-08C9-DA49-8168-CBE4E2AFD68C}" destId="{D0DBE1CE-87F6-2649-87AF-4806A61E8CD5}" srcOrd="1" destOrd="0" presId="urn:microsoft.com/office/officeart/2005/8/layout/process1"/>
    <dgm:cxn modelId="{1828C1B5-669B-D44F-89FF-6A4427EC92A3}" type="presOf" srcId="{9B490C4E-018E-4E4C-9123-6DEC25A017B8}" destId="{CE661B88-75C1-B34E-9D3A-19E19ED75A0E}" srcOrd="0" destOrd="0" presId="urn:microsoft.com/office/officeart/2005/8/layout/process1"/>
    <dgm:cxn modelId="{D38486BD-35CD-6B41-A7B1-0B15115AB81A}" srcId="{4BCC87F2-31DE-084A-96EF-66EA745718C1}" destId="{BB4C69D5-F74A-DE42-A4A9-9743A043B897}" srcOrd="0" destOrd="0" parTransId="{9049BC64-582D-B241-A48E-B7FC2A6981A0}" sibTransId="{B2CAD2C6-08C9-DA49-8168-CBE4E2AFD68C}"/>
    <dgm:cxn modelId="{DD3F37BE-1ED4-2548-BC1A-09827BD9D25D}" type="presOf" srcId="{BB4C69D5-F74A-DE42-A4A9-9743A043B897}" destId="{D8BEB5D4-FC6F-2340-BF7B-B648AF79BC73}" srcOrd="0" destOrd="0" presId="urn:microsoft.com/office/officeart/2005/8/layout/process1"/>
    <dgm:cxn modelId="{CD9A2FC8-6C08-3941-AB0D-0D4C68DDD55F}" srcId="{4BCC87F2-31DE-084A-96EF-66EA745718C1}" destId="{B191545B-C2EF-D549-93F3-60F7B477C592}" srcOrd="3" destOrd="0" parTransId="{A3DD6BDD-B309-5E40-B3DE-934BCD3FAE8F}" sibTransId="{5EDFFF77-F75C-4448-A469-F6EEE870B8CB}"/>
    <dgm:cxn modelId="{5534CECF-C307-9445-AFE8-ECEC578BE96E}" type="presOf" srcId="{13F84776-5A3C-EF45-962B-D4DCFC349173}" destId="{5F87597A-8E1C-E34F-9E6F-FDD55EC25629}" srcOrd="1" destOrd="0" presId="urn:microsoft.com/office/officeart/2005/8/layout/process1"/>
    <dgm:cxn modelId="{C823F7E8-0736-AD45-874C-1DA989C62303}" type="presOf" srcId="{B2CAD2C6-08C9-DA49-8168-CBE4E2AFD68C}" destId="{87AF59AC-0A09-AC4B-AA7A-9371A00BA7B6}" srcOrd="0" destOrd="0" presId="urn:microsoft.com/office/officeart/2005/8/layout/process1"/>
    <dgm:cxn modelId="{822D7BEE-9078-9B45-B45A-853740DCA60F}" srcId="{4BCC87F2-31DE-084A-96EF-66EA745718C1}" destId="{F987D459-6E09-684C-8F26-50EC6B3426A1}" srcOrd="4" destOrd="0" parTransId="{46782A74-20A0-CD40-93BD-D32A3B7362D3}" sibTransId="{13F84776-5A3C-EF45-962B-D4DCFC349173}"/>
    <dgm:cxn modelId="{80691A09-4267-DC45-868D-60A972C9AF9B}" type="presParOf" srcId="{AFC89AAE-5166-6E4E-BD10-09B5BFDB4480}" destId="{D8BEB5D4-FC6F-2340-BF7B-B648AF79BC73}" srcOrd="0" destOrd="0" presId="urn:microsoft.com/office/officeart/2005/8/layout/process1"/>
    <dgm:cxn modelId="{20FBF3D3-EDB8-6A43-8745-5A4F27778D0E}" type="presParOf" srcId="{AFC89AAE-5166-6E4E-BD10-09B5BFDB4480}" destId="{87AF59AC-0A09-AC4B-AA7A-9371A00BA7B6}" srcOrd="1" destOrd="0" presId="urn:microsoft.com/office/officeart/2005/8/layout/process1"/>
    <dgm:cxn modelId="{620E446E-9C84-7D4A-872B-BDF4CAB49A83}" type="presParOf" srcId="{87AF59AC-0A09-AC4B-AA7A-9371A00BA7B6}" destId="{D0DBE1CE-87F6-2649-87AF-4806A61E8CD5}" srcOrd="0" destOrd="0" presId="urn:microsoft.com/office/officeart/2005/8/layout/process1"/>
    <dgm:cxn modelId="{1129E26A-8FF3-2B48-A996-9F1C2A781EBC}" type="presParOf" srcId="{AFC89AAE-5166-6E4E-BD10-09B5BFDB4480}" destId="{CE661B88-75C1-B34E-9D3A-19E19ED75A0E}" srcOrd="2" destOrd="0" presId="urn:microsoft.com/office/officeart/2005/8/layout/process1"/>
    <dgm:cxn modelId="{F8C7D178-9113-3F48-83B2-41B373369A9D}" type="presParOf" srcId="{AFC89AAE-5166-6E4E-BD10-09B5BFDB4480}" destId="{B03F211E-6853-0D45-A487-AA6C8F2C0B24}" srcOrd="3" destOrd="0" presId="urn:microsoft.com/office/officeart/2005/8/layout/process1"/>
    <dgm:cxn modelId="{D91A4ED1-BE75-A947-AA3E-899F46A4A0C0}" type="presParOf" srcId="{B03F211E-6853-0D45-A487-AA6C8F2C0B24}" destId="{0ED02C45-2DAB-5D4E-9E15-2D1EBE0D5759}" srcOrd="0" destOrd="0" presId="urn:microsoft.com/office/officeart/2005/8/layout/process1"/>
    <dgm:cxn modelId="{A13D7F51-0008-0D4D-9E60-4A6487AD2B07}" type="presParOf" srcId="{AFC89AAE-5166-6E4E-BD10-09B5BFDB4480}" destId="{F1B6D5C2-8027-F44E-83ED-4F033CD810F9}" srcOrd="4" destOrd="0" presId="urn:microsoft.com/office/officeart/2005/8/layout/process1"/>
    <dgm:cxn modelId="{03BE157D-AA5A-1B46-9BBB-619FC963CB45}" type="presParOf" srcId="{AFC89AAE-5166-6E4E-BD10-09B5BFDB4480}" destId="{4D927AD8-6948-AC44-B863-A110433F2977}" srcOrd="5" destOrd="0" presId="urn:microsoft.com/office/officeart/2005/8/layout/process1"/>
    <dgm:cxn modelId="{61DDE245-0CB2-6747-A663-77E63C96D159}" type="presParOf" srcId="{4D927AD8-6948-AC44-B863-A110433F2977}" destId="{65BD3E02-4D6E-794D-B6FE-5FCD053A9FE6}" srcOrd="0" destOrd="0" presId="urn:microsoft.com/office/officeart/2005/8/layout/process1"/>
    <dgm:cxn modelId="{F5DD6D32-7BA0-3943-8F23-355FB781FEF9}" type="presParOf" srcId="{AFC89AAE-5166-6E4E-BD10-09B5BFDB4480}" destId="{13D8D15E-3B5F-1B48-BA99-8D19449FB702}" srcOrd="6" destOrd="0" presId="urn:microsoft.com/office/officeart/2005/8/layout/process1"/>
    <dgm:cxn modelId="{DE1D0B16-2AA3-AB4B-BEAA-DC250CD2AA3F}" type="presParOf" srcId="{AFC89AAE-5166-6E4E-BD10-09B5BFDB4480}" destId="{55CD432B-6C89-9348-A2BA-F31EF0F21AD4}" srcOrd="7" destOrd="0" presId="urn:microsoft.com/office/officeart/2005/8/layout/process1"/>
    <dgm:cxn modelId="{D80CAD1F-F305-4A4A-96EE-77A9F7A69937}" type="presParOf" srcId="{55CD432B-6C89-9348-A2BA-F31EF0F21AD4}" destId="{8F483958-30F6-3244-9291-1D98BAC0763D}" srcOrd="0" destOrd="0" presId="urn:microsoft.com/office/officeart/2005/8/layout/process1"/>
    <dgm:cxn modelId="{C0B58F97-B386-CB41-BFBD-BE61D5E6ED9E}" type="presParOf" srcId="{AFC89AAE-5166-6E4E-BD10-09B5BFDB4480}" destId="{DDE803AC-5F89-AF4D-9419-CAE5E03D3E7F}" srcOrd="8" destOrd="0" presId="urn:microsoft.com/office/officeart/2005/8/layout/process1"/>
    <dgm:cxn modelId="{878855E1-C4B5-1844-82AC-69E9D1215A28}" type="presParOf" srcId="{AFC89AAE-5166-6E4E-BD10-09B5BFDB4480}" destId="{2B1AF83F-1014-7842-A4FD-D472ACBD6AD2}" srcOrd="9" destOrd="0" presId="urn:microsoft.com/office/officeart/2005/8/layout/process1"/>
    <dgm:cxn modelId="{8979A549-F0CC-E747-A9D9-6C62A9C1CB55}" type="presParOf" srcId="{2B1AF83F-1014-7842-A4FD-D472ACBD6AD2}" destId="{5F87597A-8E1C-E34F-9E6F-FDD55EC25629}" srcOrd="0" destOrd="0" presId="urn:microsoft.com/office/officeart/2005/8/layout/process1"/>
    <dgm:cxn modelId="{53574000-B5AC-B446-BDF9-A46F6EE9F850}" type="presParOf" srcId="{AFC89AAE-5166-6E4E-BD10-09B5BFDB4480}" destId="{809C2B85-9643-4E4D-B06D-EDC2F0C8D501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AF359E3-FF3E-6043-B46C-A1B790C8E8C3}" type="doc">
      <dgm:prSet loTypeId="urn:microsoft.com/office/officeart/2005/8/layout/process1" loCatId="" qsTypeId="urn:microsoft.com/office/officeart/2005/8/quickstyle/simple1" qsCatId="simple" csTypeId="urn:microsoft.com/office/officeart/2005/8/colors/colorful1" csCatId="colorful" phldr="1"/>
      <dgm:spPr/>
    </dgm:pt>
    <dgm:pt modelId="{8C21BB15-E01F-E74E-9B31-AEA506620FC0}">
      <dgm:prSet phldrT="[Text]"/>
      <dgm:spPr/>
      <dgm:t>
        <a:bodyPr/>
        <a:lstStyle/>
        <a:p>
          <a:r>
            <a:rPr lang="en-US" dirty="0"/>
            <a:t>World</a:t>
          </a:r>
        </a:p>
      </dgm:t>
    </dgm:pt>
    <dgm:pt modelId="{A97A2818-4F35-9F44-B22F-C003F24B54B6}" type="parTrans" cxnId="{124E1D54-A533-B849-99AA-0B2139EA15A9}">
      <dgm:prSet/>
      <dgm:spPr/>
      <dgm:t>
        <a:bodyPr/>
        <a:lstStyle/>
        <a:p>
          <a:endParaRPr lang="en-US"/>
        </a:p>
      </dgm:t>
    </dgm:pt>
    <dgm:pt modelId="{05B0CBC8-81CD-8746-8820-D655424EBBF8}" type="sibTrans" cxnId="{124E1D54-A533-B849-99AA-0B2139EA15A9}">
      <dgm:prSet/>
      <dgm:spPr/>
      <dgm:t>
        <a:bodyPr/>
        <a:lstStyle/>
        <a:p>
          <a:endParaRPr lang="en-US"/>
        </a:p>
      </dgm:t>
    </dgm:pt>
    <dgm:pt modelId="{0035516B-E877-2645-BF13-2EB1D0560DBB}">
      <dgm:prSet phldrT="[Text]"/>
      <dgm:spPr/>
      <dgm:t>
        <a:bodyPr/>
        <a:lstStyle/>
        <a:p>
          <a:r>
            <a:rPr lang="en-US" dirty="0"/>
            <a:t>AI Pipeline</a:t>
          </a:r>
        </a:p>
      </dgm:t>
    </dgm:pt>
    <dgm:pt modelId="{5E9E387C-D48A-F34A-8F8E-AB24E3226A28}" type="parTrans" cxnId="{D6A7E62D-5DDC-D74A-BDB3-FE40213D15EB}">
      <dgm:prSet/>
      <dgm:spPr/>
      <dgm:t>
        <a:bodyPr/>
        <a:lstStyle/>
        <a:p>
          <a:endParaRPr lang="en-US"/>
        </a:p>
      </dgm:t>
    </dgm:pt>
    <dgm:pt modelId="{3615A91B-1149-A947-A4E2-031E7877290C}" type="sibTrans" cxnId="{D6A7E62D-5DDC-D74A-BDB3-FE40213D15EB}">
      <dgm:prSet/>
      <dgm:spPr/>
      <dgm:t>
        <a:bodyPr/>
        <a:lstStyle/>
        <a:p>
          <a:endParaRPr lang="en-US"/>
        </a:p>
      </dgm:t>
    </dgm:pt>
    <dgm:pt modelId="{F20B290F-6846-064F-9FC9-2A6EC5C0CBFF}">
      <dgm:prSet phldrT="[Text]"/>
      <dgm:spPr/>
      <dgm:t>
        <a:bodyPr/>
        <a:lstStyle/>
        <a:p>
          <a:r>
            <a:rPr lang="en-US" dirty="0"/>
            <a:t>Actions</a:t>
          </a:r>
        </a:p>
      </dgm:t>
    </dgm:pt>
    <dgm:pt modelId="{F1C6DC59-6849-E648-95D0-CF8A291E9175}" type="parTrans" cxnId="{976635A5-F42D-9142-B41E-101D298C5FAF}">
      <dgm:prSet/>
      <dgm:spPr/>
      <dgm:t>
        <a:bodyPr/>
        <a:lstStyle/>
        <a:p>
          <a:endParaRPr lang="en-US"/>
        </a:p>
      </dgm:t>
    </dgm:pt>
    <dgm:pt modelId="{CFAA4F41-6E38-9541-BA9E-F3173491DDEF}" type="sibTrans" cxnId="{976635A5-F42D-9142-B41E-101D298C5FAF}">
      <dgm:prSet/>
      <dgm:spPr/>
      <dgm:t>
        <a:bodyPr/>
        <a:lstStyle/>
        <a:p>
          <a:endParaRPr lang="en-US"/>
        </a:p>
      </dgm:t>
    </dgm:pt>
    <dgm:pt modelId="{C23D8622-4259-EC4D-9A7C-42989C33913F}">
      <dgm:prSet phldrT="[Text]"/>
      <dgm:spPr/>
      <dgm:t>
        <a:bodyPr/>
        <a:lstStyle/>
        <a:p>
          <a:r>
            <a:rPr lang="en-US" dirty="0"/>
            <a:t>Data</a:t>
          </a:r>
        </a:p>
      </dgm:t>
    </dgm:pt>
    <dgm:pt modelId="{CECD5B37-E405-C840-9083-B8D15535E7AC}" type="parTrans" cxnId="{9155C885-CFE0-CF4B-83BA-70971B43503D}">
      <dgm:prSet/>
      <dgm:spPr/>
      <dgm:t>
        <a:bodyPr/>
        <a:lstStyle/>
        <a:p>
          <a:endParaRPr lang="en-US"/>
        </a:p>
      </dgm:t>
    </dgm:pt>
    <dgm:pt modelId="{300C01A9-955F-114B-AED4-83AC6CD627BB}" type="sibTrans" cxnId="{9155C885-CFE0-CF4B-83BA-70971B43503D}">
      <dgm:prSet/>
      <dgm:spPr/>
      <dgm:t>
        <a:bodyPr/>
        <a:lstStyle/>
        <a:p>
          <a:endParaRPr lang="en-US"/>
        </a:p>
      </dgm:t>
    </dgm:pt>
    <dgm:pt modelId="{0433C81B-AB10-0648-8AEE-B5F812018337}">
      <dgm:prSet phldrT="[Text]"/>
      <dgm:spPr/>
      <dgm:t>
        <a:bodyPr/>
        <a:lstStyle/>
        <a:p>
          <a:r>
            <a:rPr lang="en-US" dirty="0"/>
            <a:t>Disparity in Outcomes</a:t>
          </a:r>
        </a:p>
      </dgm:t>
    </dgm:pt>
    <dgm:pt modelId="{C36E04B2-DBC0-F949-9822-052A6E7FF330}" type="parTrans" cxnId="{36B960A6-DF18-714F-A852-BA97B5EFE7BE}">
      <dgm:prSet/>
      <dgm:spPr/>
      <dgm:t>
        <a:bodyPr/>
        <a:lstStyle/>
        <a:p>
          <a:endParaRPr lang="en-US"/>
        </a:p>
      </dgm:t>
    </dgm:pt>
    <dgm:pt modelId="{CA72E645-F5AC-4A4A-8365-79C8282AF391}" type="sibTrans" cxnId="{36B960A6-DF18-714F-A852-BA97B5EFE7BE}">
      <dgm:prSet/>
      <dgm:spPr/>
      <dgm:t>
        <a:bodyPr/>
        <a:lstStyle/>
        <a:p>
          <a:endParaRPr lang="en-US"/>
        </a:p>
      </dgm:t>
    </dgm:pt>
    <dgm:pt modelId="{27A2E45C-AE8E-1441-A2EF-A4C6E3BD2668}" type="pres">
      <dgm:prSet presAssocID="{CAF359E3-FF3E-6043-B46C-A1B790C8E8C3}" presName="Name0" presStyleCnt="0">
        <dgm:presLayoutVars>
          <dgm:dir/>
          <dgm:resizeHandles val="exact"/>
        </dgm:presLayoutVars>
      </dgm:prSet>
      <dgm:spPr/>
    </dgm:pt>
    <dgm:pt modelId="{DB62EF61-F651-3C43-BEED-805480128E21}" type="pres">
      <dgm:prSet presAssocID="{8C21BB15-E01F-E74E-9B31-AEA506620FC0}" presName="node" presStyleLbl="node1" presStyleIdx="0" presStyleCnt="5">
        <dgm:presLayoutVars>
          <dgm:bulletEnabled val="1"/>
        </dgm:presLayoutVars>
      </dgm:prSet>
      <dgm:spPr/>
    </dgm:pt>
    <dgm:pt modelId="{640CB942-B6B0-284F-94EE-DAA36E8740EB}" type="pres">
      <dgm:prSet presAssocID="{05B0CBC8-81CD-8746-8820-D655424EBBF8}" presName="sibTrans" presStyleLbl="sibTrans2D1" presStyleIdx="0" presStyleCnt="4"/>
      <dgm:spPr/>
    </dgm:pt>
    <dgm:pt modelId="{ECE5B618-E886-A24D-8ED9-8A2AA74FEDCA}" type="pres">
      <dgm:prSet presAssocID="{05B0CBC8-81CD-8746-8820-D655424EBBF8}" presName="connectorText" presStyleLbl="sibTrans2D1" presStyleIdx="0" presStyleCnt="4"/>
      <dgm:spPr/>
    </dgm:pt>
    <dgm:pt modelId="{25DE5F47-6F09-D644-B951-7ECCCE199BBD}" type="pres">
      <dgm:prSet presAssocID="{C23D8622-4259-EC4D-9A7C-42989C33913F}" presName="node" presStyleLbl="node1" presStyleIdx="1" presStyleCnt="5">
        <dgm:presLayoutVars>
          <dgm:bulletEnabled val="1"/>
        </dgm:presLayoutVars>
      </dgm:prSet>
      <dgm:spPr/>
    </dgm:pt>
    <dgm:pt modelId="{A81B3B9C-94DD-7049-8278-CBDCBD9310BC}" type="pres">
      <dgm:prSet presAssocID="{300C01A9-955F-114B-AED4-83AC6CD627BB}" presName="sibTrans" presStyleLbl="sibTrans2D1" presStyleIdx="1" presStyleCnt="4"/>
      <dgm:spPr/>
    </dgm:pt>
    <dgm:pt modelId="{123424E5-938A-F346-AA68-C63A1A3EB868}" type="pres">
      <dgm:prSet presAssocID="{300C01A9-955F-114B-AED4-83AC6CD627BB}" presName="connectorText" presStyleLbl="sibTrans2D1" presStyleIdx="1" presStyleCnt="4"/>
      <dgm:spPr/>
    </dgm:pt>
    <dgm:pt modelId="{01EF44C5-252B-0A4C-A30C-84CCF917CBC0}" type="pres">
      <dgm:prSet presAssocID="{0035516B-E877-2645-BF13-2EB1D0560DBB}" presName="node" presStyleLbl="node1" presStyleIdx="2" presStyleCnt="5">
        <dgm:presLayoutVars>
          <dgm:bulletEnabled val="1"/>
        </dgm:presLayoutVars>
      </dgm:prSet>
      <dgm:spPr/>
    </dgm:pt>
    <dgm:pt modelId="{E1EB2EAF-2685-2145-B9F3-CD0B1D45E34B}" type="pres">
      <dgm:prSet presAssocID="{3615A91B-1149-A947-A4E2-031E7877290C}" presName="sibTrans" presStyleLbl="sibTrans2D1" presStyleIdx="2" presStyleCnt="4"/>
      <dgm:spPr/>
    </dgm:pt>
    <dgm:pt modelId="{31DC9A52-3AFA-6E40-A805-FF55329F8F2E}" type="pres">
      <dgm:prSet presAssocID="{3615A91B-1149-A947-A4E2-031E7877290C}" presName="connectorText" presStyleLbl="sibTrans2D1" presStyleIdx="2" presStyleCnt="4"/>
      <dgm:spPr/>
    </dgm:pt>
    <dgm:pt modelId="{6D4D51E8-C9B9-9A4E-8104-8412D5416B4E}" type="pres">
      <dgm:prSet presAssocID="{F20B290F-6846-064F-9FC9-2A6EC5C0CBFF}" presName="node" presStyleLbl="node1" presStyleIdx="3" presStyleCnt="5">
        <dgm:presLayoutVars>
          <dgm:bulletEnabled val="1"/>
        </dgm:presLayoutVars>
      </dgm:prSet>
      <dgm:spPr/>
    </dgm:pt>
    <dgm:pt modelId="{DDA29801-4FFE-E148-B2C2-F3ED5401E54F}" type="pres">
      <dgm:prSet presAssocID="{CFAA4F41-6E38-9541-BA9E-F3173491DDEF}" presName="sibTrans" presStyleLbl="sibTrans2D1" presStyleIdx="3" presStyleCnt="4"/>
      <dgm:spPr/>
    </dgm:pt>
    <dgm:pt modelId="{DF687784-06FF-614B-ACCA-A14AE79C6840}" type="pres">
      <dgm:prSet presAssocID="{CFAA4F41-6E38-9541-BA9E-F3173491DDEF}" presName="connectorText" presStyleLbl="sibTrans2D1" presStyleIdx="3" presStyleCnt="4"/>
      <dgm:spPr/>
    </dgm:pt>
    <dgm:pt modelId="{3D4D8B31-373B-B045-80B9-309C115BBC99}" type="pres">
      <dgm:prSet presAssocID="{0433C81B-AB10-0648-8AEE-B5F812018337}" presName="node" presStyleLbl="node1" presStyleIdx="4" presStyleCnt="5">
        <dgm:presLayoutVars>
          <dgm:bulletEnabled val="1"/>
        </dgm:presLayoutVars>
      </dgm:prSet>
      <dgm:spPr/>
    </dgm:pt>
  </dgm:ptLst>
  <dgm:cxnLst>
    <dgm:cxn modelId="{856D970B-2CD9-594B-BC50-1291C373FF8E}" type="presOf" srcId="{05B0CBC8-81CD-8746-8820-D655424EBBF8}" destId="{640CB942-B6B0-284F-94EE-DAA36E8740EB}" srcOrd="0" destOrd="0" presId="urn:microsoft.com/office/officeart/2005/8/layout/process1"/>
    <dgm:cxn modelId="{BEF97611-E2F6-474E-B192-956942919587}" type="presOf" srcId="{8C21BB15-E01F-E74E-9B31-AEA506620FC0}" destId="{DB62EF61-F651-3C43-BEED-805480128E21}" srcOrd="0" destOrd="0" presId="urn:microsoft.com/office/officeart/2005/8/layout/process1"/>
    <dgm:cxn modelId="{232ADB17-E979-6B42-9477-BFD3E36B1D33}" type="presOf" srcId="{CFAA4F41-6E38-9541-BA9E-F3173491DDEF}" destId="{DDA29801-4FFE-E148-B2C2-F3ED5401E54F}" srcOrd="0" destOrd="0" presId="urn:microsoft.com/office/officeart/2005/8/layout/process1"/>
    <dgm:cxn modelId="{D6A7E62D-5DDC-D74A-BDB3-FE40213D15EB}" srcId="{CAF359E3-FF3E-6043-B46C-A1B790C8E8C3}" destId="{0035516B-E877-2645-BF13-2EB1D0560DBB}" srcOrd="2" destOrd="0" parTransId="{5E9E387C-D48A-F34A-8F8E-AB24E3226A28}" sibTransId="{3615A91B-1149-A947-A4E2-031E7877290C}"/>
    <dgm:cxn modelId="{0C967A3F-4A83-E44F-962A-2D23A535A031}" type="presOf" srcId="{C23D8622-4259-EC4D-9A7C-42989C33913F}" destId="{25DE5F47-6F09-D644-B951-7ECCCE199BBD}" srcOrd="0" destOrd="0" presId="urn:microsoft.com/office/officeart/2005/8/layout/process1"/>
    <dgm:cxn modelId="{A54D7A43-1F7A-6B4D-814A-AA1C813D5269}" type="presOf" srcId="{0433C81B-AB10-0648-8AEE-B5F812018337}" destId="{3D4D8B31-373B-B045-80B9-309C115BBC99}" srcOrd="0" destOrd="0" presId="urn:microsoft.com/office/officeart/2005/8/layout/process1"/>
    <dgm:cxn modelId="{124E1D54-A533-B849-99AA-0B2139EA15A9}" srcId="{CAF359E3-FF3E-6043-B46C-A1B790C8E8C3}" destId="{8C21BB15-E01F-E74E-9B31-AEA506620FC0}" srcOrd="0" destOrd="0" parTransId="{A97A2818-4F35-9F44-B22F-C003F24B54B6}" sibTransId="{05B0CBC8-81CD-8746-8820-D655424EBBF8}"/>
    <dgm:cxn modelId="{25411B66-6D7D-8F4C-91FF-9B19356A51F2}" type="presOf" srcId="{300C01A9-955F-114B-AED4-83AC6CD627BB}" destId="{123424E5-938A-F346-AA68-C63A1A3EB868}" srcOrd="1" destOrd="0" presId="urn:microsoft.com/office/officeart/2005/8/layout/process1"/>
    <dgm:cxn modelId="{A9B12866-F890-6F4F-B87B-087E91AD82A8}" type="presOf" srcId="{300C01A9-955F-114B-AED4-83AC6CD627BB}" destId="{A81B3B9C-94DD-7049-8278-CBDCBD9310BC}" srcOrd="0" destOrd="0" presId="urn:microsoft.com/office/officeart/2005/8/layout/process1"/>
    <dgm:cxn modelId="{001F6E72-3266-5D4D-A549-CB063B74B7B7}" type="presOf" srcId="{CFAA4F41-6E38-9541-BA9E-F3173491DDEF}" destId="{DF687784-06FF-614B-ACCA-A14AE79C6840}" srcOrd="1" destOrd="0" presId="urn:microsoft.com/office/officeart/2005/8/layout/process1"/>
    <dgm:cxn modelId="{9155C885-CFE0-CF4B-83BA-70971B43503D}" srcId="{CAF359E3-FF3E-6043-B46C-A1B790C8E8C3}" destId="{C23D8622-4259-EC4D-9A7C-42989C33913F}" srcOrd="1" destOrd="0" parTransId="{CECD5B37-E405-C840-9083-B8D15535E7AC}" sibTransId="{300C01A9-955F-114B-AED4-83AC6CD627BB}"/>
    <dgm:cxn modelId="{018D7A8D-7FBD-D242-B3AE-AA22C3EB1476}" type="presOf" srcId="{0035516B-E877-2645-BF13-2EB1D0560DBB}" destId="{01EF44C5-252B-0A4C-A30C-84CCF917CBC0}" srcOrd="0" destOrd="0" presId="urn:microsoft.com/office/officeart/2005/8/layout/process1"/>
    <dgm:cxn modelId="{976635A5-F42D-9142-B41E-101D298C5FAF}" srcId="{CAF359E3-FF3E-6043-B46C-A1B790C8E8C3}" destId="{F20B290F-6846-064F-9FC9-2A6EC5C0CBFF}" srcOrd="3" destOrd="0" parTransId="{F1C6DC59-6849-E648-95D0-CF8A291E9175}" sibTransId="{CFAA4F41-6E38-9541-BA9E-F3173491DDEF}"/>
    <dgm:cxn modelId="{36B960A6-DF18-714F-A852-BA97B5EFE7BE}" srcId="{CAF359E3-FF3E-6043-B46C-A1B790C8E8C3}" destId="{0433C81B-AB10-0648-8AEE-B5F812018337}" srcOrd="4" destOrd="0" parTransId="{C36E04B2-DBC0-F949-9822-052A6E7FF330}" sibTransId="{CA72E645-F5AC-4A4A-8365-79C8282AF391}"/>
    <dgm:cxn modelId="{D7D3EEB4-1A1C-C84F-9BB3-7AE62FC2483C}" type="presOf" srcId="{F20B290F-6846-064F-9FC9-2A6EC5C0CBFF}" destId="{6D4D51E8-C9B9-9A4E-8104-8412D5416B4E}" srcOrd="0" destOrd="0" presId="urn:microsoft.com/office/officeart/2005/8/layout/process1"/>
    <dgm:cxn modelId="{AB34F7BD-76E4-6B4B-9A9E-209E01104D1F}" type="presOf" srcId="{3615A91B-1149-A947-A4E2-031E7877290C}" destId="{E1EB2EAF-2685-2145-B9F3-CD0B1D45E34B}" srcOrd="0" destOrd="0" presId="urn:microsoft.com/office/officeart/2005/8/layout/process1"/>
    <dgm:cxn modelId="{46725AD2-51D7-F04E-883B-E21F006CCA09}" type="presOf" srcId="{3615A91B-1149-A947-A4E2-031E7877290C}" destId="{31DC9A52-3AFA-6E40-A805-FF55329F8F2E}" srcOrd="1" destOrd="0" presId="urn:microsoft.com/office/officeart/2005/8/layout/process1"/>
    <dgm:cxn modelId="{CB2C70D5-7B11-DE48-9C65-586D38CA7F1E}" type="presOf" srcId="{CAF359E3-FF3E-6043-B46C-A1B790C8E8C3}" destId="{27A2E45C-AE8E-1441-A2EF-A4C6E3BD2668}" srcOrd="0" destOrd="0" presId="urn:microsoft.com/office/officeart/2005/8/layout/process1"/>
    <dgm:cxn modelId="{0FAA07FC-DC61-8B40-A5A8-D7BE4F2704D0}" type="presOf" srcId="{05B0CBC8-81CD-8746-8820-D655424EBBF8}" destId="{ECE5B618-E886-A24D-8ED9-8A2AA74FEDCA}" srcOrd="1" destOrd="0" presId="urn:microsoft.com/office/officeart/2005/8/layout/process1"/>
    <dgm:cxn modelId="{876939A7-BF4E-B447-B29B-F3042F64F400}" type="presParOf" srcId="{27A2E45C-AE8E-1441-A2EF-A4C6E3BD2668}" destId="{DB62EF61-F651-3C43-BEED-805480128E21}" srcOrd="0" destOrd="0" presId="urn:microsoft.com/office/officeart/2005/8/layout/process1"/>
    <dgm:cxn modelId="{F7F4C944-35D0-AC42-8F9F-550B4759E873}" type="presParOf" srcId="{27A2E45C-AE8E-1441-A2EF-A4C6E3BD2668}" destId="{640CB942-B6B0-284F-94EE-DAA36E8740EB}" srcOrd="1" destOrd="0" presId="urn:microsoft.com/office/officeart/2005/8/layout/process1"/>
    <dgm:cxn modelId="{72F209DC-0C64-4E44-966F-F703D2D34ACB}" type="presParOf" srcId="{640CB942-B6B0-284F-94EE-DAA36E8740EB}" destId="{ECE5B618-E886-A24D-8ED9-8A2AA74FEDCA}" srcOrd="0" destOrd="0" presId="urn:microsoft.com/office/officeart/2005/8/layout/process1"/>
    <dgm:cxn modelId="{E3B476C6-E3FA-EE4D-B809-E036AF8ECCD8}" type="presParOf" srcId="{27A2E45C-AE8E-1441-A2EF-A4C6E3BD2668}" destId="{25DE5F47-6F09-D644-B951-7ECCCE199BBD}" srcOrd="2" destOrd="0" presId="urn:microsoft.com/office/officeart/2005/8/layout/process1"/>
    <dgm:cxn modelId="{4636E1FC-2C1F-0C44-9C99-AE88CF55D02B}" type="presParOf" srcId="{27A2E45C-AE8E-1441-A2EF-A4C6E3BD2668}" destId="{A81B3B9C-94DD-7049-8278-CBDCBD9310BC}" srcOrd="3" destOrd="0" presId="urn:microsoft.com/office/officeart/2005/8/layout/process1"/>
    <dgm:cxn modelId="{1C29A18D-7C57-834B-81FA-D9D83B4127C3}" type="presParOf" srcId="{A81B3B9C-94DD-7049-8278-CBDCBD9310BC}" destId="{123424E5-938A-F346-AA68-C63A1A3EB868}" srcOrd="0" destOrd="0" presId="urn:microsoft.com/office/officeart/2005/8/layout/process1"/>
    <dgm:cxn modelId="{B3B9F62E-6677-B645-81B0-F03655E699A5}" type="presParOf" srcId="{27A2E45C-AE8E-1441-A2EF-A4C6E3BD2668}" destId="{01EF44C5-252B-0A4C-A30C-84CCF917CBC0}" srcOrd="4" destOrd="0" presId="urn:microsoft.com/office/officeart/2005/8/layout/process1"/>
    <dgm:cxn modelId="{4B2DF34F-9B37-9E44-BDCF-E9EA801768EE}" type="presParOf" srcId="{27A2E45C-AE8E-1441-A2EF-A4C6E3BD2668}" destId="{E1EB2EAF-2685-2145-B9F3-CD0B1D45E34B}" srcOrd="5" destOrd="0" presId="urn:microsoft.com/office/officeart/2005/8/layout/process1"/>
    <dgm:cxn modelId="{6CFDF109-3A7A-2142-8D6D-92B7B00C2052}" type="presParOf" srcId="{E1EB2EAF-2685-2145-B9F3-CD0B1D45E34B}" destId="{31DC9A52-3AFA-6E40-A805-FF55329F8F2E}" srcOrd="0" destOrd="0" presId="urn:microsoft.com/office/officeart/2005/8/layout/process1"/>
    <dgm:cxn modelId="{D89B6BE7-4BB6-0C47-B2A4-B07596415626}" type="presParOf" srcId="{27A2E45C-AE8E-1441-A2EF-A4C6E3BD2668}" destId="{6D4D51E8-C9B9-9A4E-8104-8412D5416B4E}" srcOrd="6" destOrd="0" presId="urn:microsoft.com/office/officeart/2005/8/layout/process1"/>
    <dgm:cxn modelId="{620E5D0A-A878-FD45-8D1A-723CBF7D312B}" type="presParOf" srcId="{27A2E45C-AE8E-1441-A2EF-A4C6E3BD2668}" destId="{DDA29801-4FFE-E148-B2C2-F3ED5401E54F}" srcOrd="7" destOrd="0" presId="urn:microsoft.com/office/officeart/2005/8/layout/process1"/>
    <dgm:cxn modelId="{0455ACB1-E9B3-FA43-889B-05ED7659BAF0}" type="presParOf" srcId="{DDA29801-4FFE-E148-B2C2-F3ED5401E54F}" destId="{DF687784-06FF-614B-ACCA-A14AE79C6840}" srcOrd="0" destOrd="0" presId="urn:microsoft.com/office/officeart/2005/8/layout/process1"/>
    <dgm:cxn modelId="{60E8930A-A287-8947-B6B4-7C68B2B65542}" type="presParOf" srcId="{27A2E45C-AE8E-1441-A2EF-A4C6E3BD2668}" destId="{3D4D8B31-373B-B045-80B9-309C115BBC99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BCC87F2-31DE-084A-96EF-66EA745718C1}" type="doc">
      <dgm:prSet loTypeId="urn:microsoft.com/office/officeart/2005/8/layout/process1" loCatId="" qsTypeId="urn:microsoft.com/office/officeart/2005/8/quickstyle/simple1" qsCatId="simple" csTypeId="urn:microsoft.com/office/officeart/2005/8/colors/colorful1" csCatId="colorful" phldr="1"/>
      <dgm:spPr/>
    </dgm:pt>
    <dgm:pt modelId="{BB4C69D5-F74A-DE42-A4A9-9743A043B897}">
      <dgm:prSet phldrT="[Text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sz="1600" dirty="0">
              <a:solidFill>
                <a:srgbClr val="FFFF00"/>
              </a:solidFill>
            </a:rPr>
            <a:t>Define</a:t>
          </a:r>
          <a:r>
            <a:rPr lang="en-US" sz="1600" dirty="0"/>
            <a:t> </a:t>
          </a:r>
          <a:r>
            <a:rPr lang="en-US" sz="1500" dirty="0"/>
            <a:t>(desired fairness or equity goals)</a:t>
          </a:r>
        </a:p>
      </dgm:t>
    </dgm:pt>
    <dgm:pt modelId="{9049BC64-582D-B241-A48E-B7FC2A6981A0}" type="parTrans" cxnId="{D38486BD-35CD-6B41-A7B1-0B15115AB81A}">
      <dgm:prSet/>
      <dgm:spPr/>
      <dgm:t>
        <a:bodyPr/>
        <a:lstStyle/>
        <a:p>
          <a:endParaRPr lang="en-US" sz="4000"/>
        </a:p>
      </dgm:t>
    </dgm:pt>
    <dgm:pt modelId="{B2CAD2C6-08C9-DA49-8168-CBE4E2AFD68C}" type="sibTrans" cxnId="{D38486BD-35CD-6B41-A7B1-0B15115AB81A}">
      <dgm:prSet custT="1"/>
      <dgm:spPr/>
      <dgm:t>
        <a:bodyPr/>
        <a:lstStyle/>
        <a:p>
          <a:endParaRPr lang="en-US" sz="1400"/>
        </a:p>
      </dgm:t>
    </dgm:pt>
    <dgm:pt modelId="{CBA922D8-5A20-0B47-B379-00EAF02AFB79}">
      <dgm:prSet phldrT="[Text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sz="1600" dirty="0">
              <a:solidFill>
                <a:srgbClr val="FFFF00"/>
              </a:solidFill>
            </a:rPr>
            <a:t>Understand </a:t>
          </a:r>
          <a:r>
            <a:rPr lang="en-US" sz="1500" dirty="0"/>
            <a:t>(root causes of bias)</a:t>
          </a:r>
        </a:p>
      </dgm:t>
    </dgm:pt>
    <dgm:pt modelId="{B4FE76A6-8D2C-824D-A2AB-91F4A932EDF0}" type="parTrans" cxnId="{BD61E86B-CD79-C24C-9A9C-6AA170018F8F}">
      <dgm:prSet/>
      <dgm:spPr/>
      <dgm:t>
        <a:bodyPr/>
        <a:lstStyle/>
        <a:p>
          <a:endParaRPr lang="en-US" sz="4000"/>
        </a:p>
      </dgm:t>
    </dgm:pt>
    <dgm:pt modelId="{C4374117-257B-564E-A016-889E968E4EC5}" type="sibTrans" cxnId="{BD61E86B-CD79-C24C-9A9C-6AA170018F8F}">
      <dgm:prSet custT="1"/>
      <dgm:spPr/>
      <dgm:t>
        <a:bodyPr/>
        <a:lstStyle/>
        <a:p>
          <a:endParaRPr lang="en-US" sz="1400"/>
        </a:p>
      </dgm:t>
    </dgm:pt>
    <dgm:pt modelId="{B191545B-C2EF-D549-93F3-60F7B477C592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sz="1600" dirty="0">
              <a:solidFill>
                <a:srgbClr val="FFFF00"/>
              </a:solidFill>
            </a:rPr>
            <a:t>Improve</a:t>
          </a:r>
          <a:r>
            <a:rPr lang="en-US" sz="1600" dirty="0"/>
            <a:t> </a:t>
          </a:r>
          <a:r>
            <a:rPr lang="en-US" sz="1500" dirty="0"/>
            <a:t>(fairness of AI systems)</a:t>
          </a:r>
        </a:p>
      </dgm:t>
    </dgm:pt>
    <dgm:pt modelId="{A3DD6BDD-B309-5E40-B3DE-934BCD3FAE8F}" type="parTrans" cxnId="{CD9A2FC8-6C08-3941-AB0D-0D4C68DDD55F}">
      <dgm:prSet/>
      <dgm:spPr/>
      <dgm:t>
        <a:bodyPr/>
        <a:lstStyle/>
        <a:p>
          <a:endParaRPr lang="en-US" sz="4000"/>
        </a:p>
      </dgm:t>
    </dgm:pt>
    <dgm:pt modelId="{5EDFFF77-F75C-4448-A469-F6EEE870B8CB}" type="sibTrans" cxnId="{CD9A2FC8-6C08-3941-AB0D-0D4C68DDD55F}">
      <dgm:prSet custT="1"/>
      <dgm:spPr/>
      <dgm:t>
        <a:bodyPr/>
        <a:lstStyle/>
        <a:p>
          <a:endParaRPr lang="en-US" sz="1400"/>
        </a:p>
      </dgm:t>
    </dgm:pt>
    <dgm:pt modelId="{9B490C4E-018E-4E4C-9123-6DEC25A017B8}">
      <dgm:prSet phldrT="[Text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sz="1600" dirty="0">
              <a:solidFill>
                <a:srgbClr val="FFFF00"/>
              </a:solidFill>
            </a:rPr>
            <a:t>Measure</a:t>
          </a:r>
          <a:r>
            <a:rPr lang="en-US" sz="1600" dirty="0"/>
            <a:t> and </a:t>
          </a:r>
          <a:br>
            <a:rPr lang="en-US" sz="1600" dirty="0"/>
          </a:br>
          <a:r>
            <a:rPr lang="en-US" sz="1600" dirty="0"/>
            <a:t>Detect </a:t>
          </a:r>
          <a:r>
            <a:rPr lang="en-US" sz="1500" dirty="0"/>
            <a:t>(bias</a:t>
          </a:r>
          <a:r>
            <a:rPr lang="en-US" sz="1600" dirty="0"/>
            <a:t>)</a:t>
          </a:r>
        </a:p>
      </dgm:t>
    </dgm:pt>
    <dgm:pt modelId="{D5B62046-EBD9-444F-B22E-A150B68A377D}" type="parTrans" cxnId="{8B778D0D-2C90-0C4D-8419-102593FA873A}">
      <dgm:prSet/>
      <dgm:spPr/>
      <dgm:t>
        <a:bodyPr/>
        <a:lstStyle/>
        <a:p>
          <a:endParaRPr lang="en-US" sz="4000"/>
        </a:p>
      </dgm:t>
    </dgm:pt>
    <dgm:pt modelId="{360C0EBC-C8A7-7D48-BB21-C963F33A394E}" type="sibTrans" cxnId="{8B778D0D-2C90-0C4D-8419-102593FA873A}">
      <dgm:prSet custT="1"/>
      <dgm:spPr/>
      <dgm:t>
        <a:bodyPr/>
        <a:lstStyle/>
        <a:p>
          <a:endParaRPr lang="en-US" sz="1400"/>
        </a:p>
      </dgm:t>
    </dgm:pt>
    <dgm:pt modelId="{F987D459-6E09-684C-8F26-50EC6B3426A1}">
      <dgm:prSet phldrT="[Text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sz="1600" dirty="0">
              <a:solidFill>
                <a:srgbClr val="FFFF00"/>
              </a:solidFill>
            </a:rPr>
            <a:t>Mitigate</a:t>
          </a:r>
          <a:r>
            <a:rPr lang="en-US" sz="1600" dirty="0"/>
            <a:t> </a:t>
          </a:r>
          <a:br>
            <a:rPr lang="en-US" sz="1600" dirty="0"/>
          </a:br>
          <a:r>
            <a:rPr lang="en-US" sz="1500" dirty="0"/>
            <a:t>(the impact through adjusting interventions)</a:t>
          </a:r>
        </a:p>
      </dgm:t>
    </dgm:pt>
    <dgm:pt modelId="{46782A74-20A0-CD40-93BD-D32A3B7362D3}" type="parTrans" cxnId="{822D7BEE-9078-9B45-B45A-853740DCA60F}">
      <dgm:prSet/>
      <dgm:spPr/>
      <dgm:t>
        <a:bodyPr/>
        <a:lstStyle/>
        <a:p>
          <a:endParaRPr lang="en-US" sz="4000"/>
        </a:p>
      </dgm:t>
    </dgm:pt>
    <dgm:pt modelId="{13F84776-5A3C-EF45-962B-D4DCFC349173}" type="sibTrans" cxnId="{822D7BEE-9078-9B45-B45A-853740DCA60F}">
      <dgm:prSet custT="1"/>
      <dgm:spPr/>
      <dgm:t>
        <a:bodyPr/>
        <a:lstStyle/>
        <a:p>
          <a:endParaRPr lang="en-US" sz="1400"/>
        </a:p>
      </dgm:t>
    </dgm:pt>
    <dgm:pt modelId="{9DD172E8-7491-784E-A583-359EB46D415E}">
      <dgm:prSet phldrT="[Text]"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 sz="1600" dirty="0">
              <a:solidFill>
                <a:srgbClr val="FFFF00"/>
              </a:solidFill>
            </a:rPr>
            <a:t>Monitor &amp; Evaluate</a:t>
          </a:r>
        </a:p>
      </dgm:t>
    </dgm:pt>
    <dgm:pt modelId="{2CF992CF-84EC-C341-87E9-920C5AA5564A}" type="parTrans" cxnId="{EA6E8507-8890-BC4F-9591-BF2E62EA68E6}">
      <dgm:prSet/>
      <dgm:spPr/>
      <dgm:t>
        <a:bodyPr/>
        <a:lstStyle/>
        <a:p>
          <a:endParaRPr lang="en-US" sz="4000"/>
        </a:p>
      </dgm:t>
    </dgm:pt>
    <dgm:pt modelId="{12A03866-0C63-6442-B67A-4231651BA43A}" type="sibTrans" cxnId="{EA6E8507-8890-BC4F-9591-BF2E62EA68E6}">
      <dgm:prSet/>
      <dgm:spPr/>
      <dgm:t>
        <a:bodyPr/>
        <a:lstStyle/>
        <a:p>
          <a:endParaRPr lang="en-US" sz="2400"/>
        </a:p>
      </dgm:t>
    </dgm:pt>
    <dgm:pt modelId="{AFC89AAE-5166-6E4E-BD10-09B5BFDB4480}" type="pres">
      <dgm:prSet presAssocID="{4BCC87F2-31DE-084A-96EF-66EA745718C1}" presName="Name0" presStyleCnt="0">
        <dgm:presLayoutVars>
          <dgm:dir/>
          <dgm:resizeHandles val="exact"/>
        </dgm:presLayoutVars>
      </dgm:prSet>
      <dgm:spPr/>
    </dgm:pt>
    <dgm:pt modelId="{D8BEB5D4-FC6F-2340-BF7B-B648AF79BC73}" type="pres">
      <dgm:prSet presAssocID="{BB4C69D5-F74A-DE42-A4A9-9743A043B897}" presName="node" presStyleLbl="node1" presStyleIdx="0" presStyleCnt="6" custScaleY="108636">
        <dgm:presLayoutVars>
          <dgm:bulletEnabled val="1"/>
        </dgm:presLayoutVars>
      </dgm:prSet>
      <dgm:spPr/>
    </dgm:pt>
    <dgm:pt modelId="{87AF59AC-0A09-AC4B-AA7A-9371A00BA7B6}" type="pres">
      <dgm:prSet presAssocID="{B2CAD2C6-08C9-DA49-8168-CBE4E2AFD68C}" presName="sibTrans" presStyleLbl="sibTrans2D1" presStyleIdx="0" presStyleCnt="5"/>
      <dgm:spPr/>
    </dgm:pt>
    <dgm:pt modelId="{D0DBE1CE-87F6-2649-87AF-4806A61E8CD5}" type="pres">
      <dgm:prSet presAssocID="{B2CAD2C6-08C9-DA49-8168-CBE4E2AFD68C}" presName="connectorText" presStyleLbl="sibTrans2D1" presStyleIdx="0" presStyleCnt="5"/>
      <dgm:spPr/>
    </dgm:pt>
    <dgm:pt modelId="{CE661B88-75C1-B34E-9D3A-19E19ED75A0E}" type="pres">
      <dgm:prSet presAssocID="{9B490C4E-018E-4E4C-9123-6DEC25A017B8}" presName="node" presStyleLbl="node1" presStyleIdx="1" presStyleCnt="6" custScaleY="108636">
        <dgm:presLayoutVars>
          <dgm:bulletEnabled val="1"/>
        </dgm:presLayoutVars>
      </dgm:prSet>
      <dgm:spPr/>
    </dgm:pt>
    <dgm:pt modelId="{B03F211E-6853-0D45-A487-AA6C8F2C0B24}" type="pres">
      <dgm:prSet presAssocID="{360C0EBC-C8A7-7D48-BB21-C963F33A394E}" presName="sibTrans" presStyleLbl="sibTrans2D1" presStyleIdx="1" presStyleCnt="5"/>
      <dgm:spPr/>
    </dgm:pt>
    <dgm:pt modelId="{0ED02C45-2DAB-5D4E-9E15-2D1EBE0D5759}" type="pres">
      <dgm:prSet presAssocID="{360C0EBC-C8A7-7D48-BB21-C963F33A394E}" presName="connectorText" presStyleLbl="sibTrans2D1" presStyleIdx="1" presStyleCnt="5"/>
      <dgm:spPr/>
    </dgm:pt>
    <dgm:pt modelId="{F1B6D5C2-8027-F44E-83ED-4F033CD810F9}" type="pres">
      <dgm:prSet presAssocID="{CBA922D8-5A20-0B47-B379-00EAF02AFB79}" presName="node" presStyleLbl="node1" presStyleIdx="2" presStyleCnt="6" custScaleX="111589" custScaleY="108636">
        <dgm:presLayoutVars>
          <dgm:bulletEnabled val="1"/>
        </dgm:presLayoutVars>
      </dgm:prSet>
      <dgm:spPr/>
    </dgm:pt>
    <dgm:pt modelId="{4D927AD8-6948-AC44-B863-A110433F2977}" type="pres">
      <dgm:prSet presAssocID="{C4374117-257B-564E-A016-889E968E4EC5}" presName="sibTrans" presStyleLbl="sibTrans2D1" presStyleIdx="2" presStyleCnt="5"/>
      <dgm:spPr/>
    </dgm:pt>
    <dgm:pt modelId="{65BD3E02-4D6E-794D-B6FE-5FCD053A9FE6}" type="pres">
      <dgm:prSet presAssocID="{C4374117-257B-564E-A016-889E968E4EC5}" presName="connectorText" presStyleLbl="sibTrans2D1" presStyleIdx="2" presStyleCnt="5"/>
      <dgm:spPr/>
    </dgm:pt>
    <dgm:pt modelId="{13D8D15E-3B5F-1B48-BA99-8D19449FB702}" type="pres">
      <dgm:prSet presAssocID="{B191545B-C2EF-D549-93F3-60F7B477C592}" presName="node" presStyleLbl="node1" presStyleIdx="3" presStyleCnt="6" custScaleY="108636">
        <dgm:presLayoutVars>
          <dgm:bulletEnabled val="1"/>
        </dgm:presLayoutVars>
      </dgm:prSet>
      <dgm:spPr/>
    </dgm:pt>
    <dgm:pt modelId="{55CD432B-6C89-9348-A2BA-F31EF0F21AD4}" type="pres">
      <dgm:prSet presAssocID="{5EDFFF77-F75C-4448-A469-F6EEE870B8CB}" presName="sibTrans" presStyleLbl="sibTrans2D1" presStyleIdx="3" presStyleCnt="5"/>
      <dgm:spPr/>
    </dgm:pt>
    <dgm:pt modelId="{8F483958-30F6-3244-9291-1D98BAC0763D}" type="pres">
      <dgm:prSet presAssocID="{5EDFFF77-F75C-4448-A469-F6EEE870B8CB}" presName="connectorText" presStyleLbl="sibTrans2D1" presStyleIdx="3" presStyleCnt="5"/>
      <dgm:spPr/>
    </dgm:pt>
    <dgm:pt modelId="{DDE803AC-5F89-AF4D-9419-CAE5E03D3E7F}" type="pres">
      <dgm:prSet presAssocID="{F987D459-6E09-684C-8F26-50EC6B3426A1}" presName="node" presStyleLbl="node1" presStyleIdx="4" presStyleCnt="6" custScaleX="130094" custScaleY="108743">
        <dgm:presLayoutVars>
          <dgm:bulletEnabled val="1"/>
        </dgm:presLayoutVars>
      </dgm:prSet>
      <dgm:spPr/>
    </dgm:pt>
    <dgm:pt modelId="{2B1AF83F-1014-7842-A4FD-D472ACBD6AD2}" type="pres">
      <dgm:prSet presAssocID="{13F84776-5A3C-EF45-962B-D4DCFC349173}" presName="sibTrans" presStyleLbl="sibTrans2D1" presStyleIdx="4" presStyleCnt="5"/>
      <dgm:spPr/>
    </dgm:pt>
    <dgm:pt modelId="{5F87597A-8E1C-E34F-9E6F-FDD55EC25629}" type="pres">
      <dgm:prSet presAssocID="{13F84776-5A3C-EF45-962B-D4DCFC349173}" presName="connectorText" presStyleLbl="sibTrans2D1" presStyleIdx="4" presStyleCnt="5"/>
      <dgm:spPr/>
    </dgm:pt>
    <dgm:pt modelId="{809C2B85-9643-4E4D-B06D-EDC2F0C8D501}" type="pres">
      <dgm:prSet presAssocID="{9DD172E8-7491-784E-A583-359EB46D415E}" presName="node" presStyleLbl="node1" presStyleIdx="5" presStyleCnt="6" custScaleY="108636">
        <dgm:presLayoutVars>
          <dgm:bulletEnabled val="1"/>
        </dgm:presLayoutVars>
      </dgm:prSet>
      <dgm:spPr/>
    </dgm:pt>
  </dgm:ptLst>
  <dgm:cxnLst>
    <dgm:cxn modelId="{BE263F00-0F54-ED43-91C4-6EB1C1EFE4C1}" type="presOf" srcId="{360C0EBC-C8A7-7D48-BB21-C963F33A394E}" destId="{0ED02C45-2DAB-5D4E-9E15-2D1EBE0D5759}" srcOrd="1" destOrd="0" presId="urn:microsoft.com/office/officeart/2005/8/layout/process1"/>
    <dgm:cxn modelId="{8FA5BF02-08F4-E748-AC93-E27C377C3CFE}" type="presOf" srcId="{CBA922D8-5A20-0B47-B379-00EAF02AFB79}" destId="{F1B6D5C2-8027-F44E-83ED-4F033CD810F9}" srcOrd="0" destOrd="0" presId="urn:microsoft.com/office/officeart/2005/8/layout/process1"/>
    <dgm:cxn modelId="{EA6E8507-8890-BC4F-9591-BF2E62EA68E6}" srcId="{4BCC87F2-31DE-084A-96EF-66EA745718C1}" destId="{9DD172E8-7491-784E-A583-359EB46D415E}" srcOrd="5" destOrd="0" parTransId="{2CF992CF-84EC-C341-87E9-920C5AA5564A}" sibTransId="{12A03866-0C63-6442-B67A-4231651BA43A}"/>
    <dgm:cxn modelId="{8B778D0D-2C90-0C4D-8419-102593FA873A}" srcId="{4BCC87F2-31DE-084A-96EF-66EA745718C1}" destId="{9B490C4E-018E-4E4C-9123-6DEC25A017B8}" srcOrd="1" destOrd="0" parTransId="{D5B62046-EBD9-444F-B22E-A150B68A377D}" sibTransId="{360C0EBC-C8A7-7D48-BB21-C963F33A394E}"/>
    <dgm:cxn modelId="{26F76F11-4420-AD44-A0BD-A584E327735C}" type="presOf" srcId="{F987D459-6E09-684C-8F26-50EC6B3426A1}" destId="{DDE803AC-5F89-AF4D-9419-CAE5E03D3E7F}" srcOrd="0" destOrd="0" presId="urn:microsoft.com/office/officeart/2005/8/layout/process1"/>
    <dgm:cxn modelId="{ED916B18-2DFE-6843-BD3E-4434F0DE2B39}" type="presOf" srcId="{4BCC87F2-31DE-084A-96EF-66EA745718C1}" destId="{AFC89AAE-5166-6E4E-BD10-09B5BFDB4480}" srcOrd="0" destOrd="0" presId="urn:microsoft.com/office/officeart/2005/8/layout/process1"/>
    <dgm:cxn modelId="{DAF47D2A-6A5B-7D4F-8682-B6535C0A794E}" type="presOf" srcId="{5EDFFF77-F75C-4448-A469-F6EEE870B8CB}" destId="{55CD432B-6C89-9348-A2BA-F31EF0F21AD4}" srcOrd="0" destOrd="0" presId="urn:microsoft.com/office/officeart/2005/8/layout/process1"/>
    <dgm:cxn modelId="{3C465D4A-6E97-8842-B5D2-38696C9C2392}" type="presOf" srcId="{C4374117-257B-564E-A016-889E968E4EC5}" destId="{65BD3E02-4D6E-794D-B6FE-5FCD053A9FE6}" srcOrd="1" destOrd="0" presId="urn:microsoft.com/office/officeart/2005/8/layout/process1"/>
    <dgm:cxn modelId="{3C72CD50-BD07-8642-B713-BC621AF652A0}" type="presOf" srcId="{B191545B-C2EF-D549-93F3-60F7B477C592}" destId="{13D8D15E-3B5F-1B48-BA99-8D19449FB702}" srcOrd="0" destOrd="0" presId="urn:microsoft.com/office/officeart/2005/8/layout/process1"/>
    <dgm:cxn modelId="{799C4A51-2DDE-C944-8D6F-A1DC46977038}" type="presOf" srcId="{C4374117-257B-564E-A016-889E968E4EC5}" destId="{4D927AD8-6948-AC44-B863-A110433F2977}" srcOrd="0" destOrd="0" presId="urn:microsoft.com/office/officeart/2005/8/layout/process1"/>
    <dgm:cxn modelId="{9B6E9661-74BE-1045-8CF8-12A02E5AD3F8}" type="presOf" srcId="{9DD172E8-7491-784E-A583-359EB46D415E}" destId="{809C2B85-9643-4E4D-B06D-EDC2F0C8D501}" srcOrd="0" destOrd="0" presId="urn:microsoft.com/office/officeart/2005/8/layout/process1"/>
    <dgm:cxn modelId="{BD61E86B-CD79-C24C-9A9C-6AA170018F8F}" srcId="{4BCC87F2-31DE-084A-96EF-66EA745718C1}" destId="{CBA922D8-5A20-0B47-B379-00EAF02AFB79}" srcOrd="2" destOrd="0" parTransId="{B4FE76A6-8D2C-824D-A2AB-91F4A932EDF0}" sibTransId="{C4374117-257B-564E-A016-889E968E4EC5}"/>
    <dgm:cxn modelId="{D8216990-D3E9-5447-8BD9-47D6867B8315}" type="presOf" srcId="{5EDFFF77-F75C-4448-A469-F6EEE870B8CB}" destId="{8F483958-30F6-3244-9291-1D98BAC0763D}" srcOrd="1" destOrd="0" presId="urn:microsoft.com/office/officeart/2005/8/layout/process1"/>
    <dgm:cxn modelId="{862807A0-C0B7-9D42-B3CD-14951E48D40C}" type="presOf" srcId="{13F84776-5A3C-EF45-962B-D4DCFC349173}" destId="{2B1AF83F-1014-7842-A4FD-D472ACBD6AD2}" srcOrd="0" destOrd="0" presId="urn:microsoft.com/office/officeart/2005/8/layout/process1"/>
    <dgm:cxn modelId="{9B0F7CA7-28D1-DD41-8E89-DE55083697C7}" type="presOf" srcId="{360C0EBC-C8A7-7D48-BB21-C963F33A394E}" destId="{B03F211E-6853-0D45-A487-AA6C8F2C0B24}" srcOrd="0" destOrd="0" presId="urn:microsoft.com/office/officeart/2005/8/layout/process1"/>
    <dgm:cxn modelId="{B6510DAA-B0A0-494A-B015-9CAC3E50588D}" type="presOf" srcId="{B2CAD2C6-08C9-DA49-8168-CBE4E2AFD68C}" destId="{D0DBE1CE-87F6-2649-87AF-4806A61E8CD5}" srcOrd="1" destOrd="0" presId="urn:microsoft.com/office/officeart/2005/8/layout/process1"/>
    <dgm:cxn modelId="{1828C1B5-669B-D44F-89FF-6A4427EC92A3}" type="presOf" srcId="{9B490C4E-018E-4E4C-9123-6DEC25A017B8}" destId="{CE661B88-75C1-B34E-9D3A-19E19ED75A0E}" srcOrd="0" destOrd="0" presId="urn:microsoft.com/office/officeart/2005/8/layout/process1"/>
    <dgm:cxn modelId="{D38486BD-35CD-6B41-A7B1-0B15115AB81A}" srcId="{4BCC87F2-31DE-084A-96EF-66EA745718C1}" destId="{BB4C69D5-F74A-DE42-A4A9-9743A043B897}" srcOrd="0" destOrd="0" parTransId="{9049BC64-582D-B241-A48E-B7FC2A6981A0}" sibTransId="{B2CAD2C6-08C9-DA49-8168-CBE4E2AFD68C}"/>
    <dgm:cxn modelId="{DD3F37BE-1ED4-2548-BC1A-09827BD9D25D}" type="presOf" srcId="{BB4C69D5-F74A-DE42-A4A9-9743A043B897}" destId="{D8BEB5D4-FC6F-2340-BF7B-B648AF79BC73}" srcOrd="0" destOrd="0" presId="urn:microsoft.com/office/officeart/2005/8/layout/process1"/>
    <dgm:cxn modelId="{CD9A2FC8-6C08-3941-AB0D-0D4C68DDD55F}" srcId="{4BCC87F2-31DE-084A-96EF-66EA745718C1}" destId="{B191545B-C2EF-D549-93F3-60F7B477C592}" srcOrd="3" destOrd="0" parTransId="{A3DD6BDD-B309-5E40-B3DE-934BCD3FAE8F}" sibTransId="{5EDFFF77-F75C-4448-A469-F6EEE870B8CB}"/>
    <dgm:cxn modelId="{5534CECF-C307-9445-AFE8-ECEC578BE96E}" type="presOf" srcId="{13F84776-5A3C-EF45-962B-D4DCFC349173}" destId="{5F87597A-8E1C-E34F-9E6F-FDD55EC25629}" srcOrd="1" destOrd="0" presId="urn:microsoft.com/office/officeart/2005/8/layout/process1"/>
    <dgm:cxn modelId="{C823F7E8-0736-AD45-874C-1DA989C62303}" type="presOf" srcId="{B2CAD2C6-08C9-DA49-8168-CBE4E2AFD68C}" destId="{87AF59AC-0A09-AC4B-AA7A-9371A00BA7B6}" srcOrd="0" destOrd="0" presId="urn:microsoft.com/office/officeart/2005/8/layout/process1"/>
    <dgm:cxn modelId="{822D7BEE-9078-9B45-B45A-853740DCA60F}" srcId="{4BCC87F2-31DE-084A-96EF-66EA745718C1}" destId="{F987D459-6E09-684C-8F26-50EC6B3426A1}" srcOrd="4" destOrd="0" parTransId="{46782A74-20A0-CD40-93BD-D32A3B7362D3}" sibTransId="{13F84776-5A3C-EF45-962B-D4DCFC349173}"/>
    <dgm:cxn modelId="{80691A09-4267-DC45-868D-60A972C9AF9B}" type="presParOf" srcId="{AFC89AAE-5166-6E4E-BD10-09B5BFDB4480}" destId="{D8BEB5D4-FC6F-2340-BF7B-B648AF79BC73}" srcOrd="0" destOrd="0" presId="urn:microsoft.com/office/officeart/2005/8/layout/process1"/>
    <dgm:cxn modelId="{20FBF3D3-EDB8-6A43-8745-5A4F27778D0E}" type="presParOf" srcId="{AFC89AAE-5166-6E4E-BD10-09B5BFDB4480}" destId="{87AF59AC-0A09-AC4B-AA7A-9371A00BA7B6}" srcOrd="1" destOrd="0" presId="urn:microsoft.com/office/officeart/2005/8/layout/process1"/>
    <dgm:cxn modelId="{620E446E-9C84-7D4A-872B-BDF4CAB49A83}" type="presParOf" srcId="{87AF59AC-0A09-AC4B-AA7A-9371A00BA7B6}" destId="{D0DBE1CE-87F6-2649-87AF-4806A61E8CD5}" srcOrd="0" destOrd="0" presId="urn:microsoft.com/office/officeart/2005/8/layout/process1"/>
    <dgm:cxn modelId="{1129E26A-8FF3-2B48-A996-9F1C2A781EBC}" type="presParOf" srcId="{AFC89AAE-5166-6E4E-BD10-09B5BFDB4480}" destId="{CE661B88-75C1-B34E-9D3A-19E19ED75A0E}" srcOrd="2" destOrd="0" presId="urn:microsoft.com/office/officeart/2005/8/layout/process1"/>
    <dgm:cxn modelId="{F8C7D178-9113-3F48-83B2-41B373369A9D}" type="presParOf" srcId="{AFC89AAE-5166-6E4E-BD10-09B5BFDB4480}" destId="{B03F211E-6853-0D45-A487-AA6C8F2C0B24}" srcOrd="3" destOrd="0" presId="urn:microsoft.com/office/officeart/2005/8/layout/process1"/>
    <dgm:cxn modelId="{D91A4ED1-BE75-A947-AA3E-899F46A4A0C0}" type="presParOf" srcId="{B03F211E-6853-0D45-A487-AA6C8F2C0B24}" destId="{0ED02C45-2DAB-5D4E-9E15-2D1EBE0D5759}" srcOrd="0" destOrd="0" presId="urn:microsoft.com/office/officeart/2005/8/layout/process1"/>
    <dgm:cxn modelId="{A13D7F51-0008-0D4D-9E60-4A6487AD2B07}" type="presParOf" srcId="{AFC89AAE-5166-6E4E-BD10-09B5BFDB4480}" destId="{F1B6D5C2-8027-F44E-83ED-4F033CD810F9}" srcOrd="4" destOrd="0" presId="urn:microsoft.com/office/officeart/2005/8/layout/process1"/>
    <dgm:cxn modelId="{03BE157D-AA5A-1B46-9BBB-619FC963CB45}" type="presParOf" srcId="{AFC89AAE-5166-6E4E-BD10-09B5BFDB4480}" destId="{4D927AD8-6948-AC44-B863-A110433F2977}" srcOrd="5" destOrd="0" presId="urn:microsoft.com/office/officeart/2005/8/layout/process1"/>
    <dgm:cxn modelId="{61DDE245-0CB2-6747-A663-77E63C96D159}" type="presParOf" srcId="{4D927AD8-6948-AC44-B863-A110433F2977}" destId="{65BD3E02-4D6E-794D-B6FE-5FCD053A9FE6}" srcOrd="0" destOrd="0" presId="urn:microsoft.com/office/officeart/2005/8/layout/process1"/>
    <dgm:cxn modelId="{F5DD6D32-7BA0-3943-8F23-355FB781FEF9}" type="presParOf" srcId="{AFC89AAE-5166-6E4E-BD10-09B5BFDB4480}" destId="{13D8D15E-3B5F-1B48-BA99-8D19449FB702}" srcOrd="6" destOrd="0" presId="urn:microsoft.com/office/officeart/2005/8/layout/process1"/>
    <dgm:cxn modelId="{DE1D0B16-2AA3-AB4B-BEAA-DC250CD2AA3F}" type="presParOf" srcId="{AFC89AAE-5166-6E4E-BD10-09B5BFDB4480}" destId="{55CD432B-6C89-9348-A2BA-F31EF0F21AD4}" srcOrd="7" destOrd="0" presId="urn:microsoft.com/office/officeart/2005/8/layout/process1"/>
    <dgm:cxn modelId="{D80CAD1F-F305-4A4A-96EE-77A9F7A69937}" type="presParOf" srcId="{55CD432B-6C89-9348-A2BA-F31EF0F21AD4}" destId="{8F483958-30F6-3244-9291-1D98BAC0763D}" srcOrd="0" destOrd="0" presId="urn:microsoft.com/office/officeart/2005/8/layout/process1"/>
    <dgm:cxn modelId="{C0B58F97-B386-CB41-BFBD-BE61D5E6ED9E}" type="presParOf" srcId="{AFC89AAE-5166-6E4E-BD10-09B5BFDB4480}" destId="{DDE803AC-5F89-AF4D-9419-CAE5E03D3E7F}" srcOrd="8" destOrd="0" presId="urn:microsoft.com/office/officeart/2005/8/layout/process1"/>
    <dgm:cxn modelId="{878855E1-C4B5-1844-82AC-69E9D1215A28}" type="presParOf" srcId="{AFC89AAE-5166-6E4E-BD10-09B5BFDB4480}" destId="{2B1AF83F-1014-7842-A4FD-D472ACBD6AD2}" srcOrd="9" destOrd="0" presId="urn:microsoft.com/office/officeart/2005/8/layout/process1"/>
    <dgm:cxn modelId="{8979A549-F0CC-E747-A9D9-6C62A9C1CB55}" type="presParOf" srcId="{2B1AF83F-1014-7842-A4FD-D472ACBD6AD2}" destId="{5F87597A-8E1C-E34F-9E6F-FDD55EC25629}" srcOrd="0" destOrd="0" presId="urn:microsoft.com/office/officeart/2005/8/layout/process1"/>
    <dgm:cxn modelId="{53574000-B5AC-B446-BDF9-A46F6EE9F850}" type="presParOf" srcId="{AFC89AAE-5166-6E4E-BD10-09B5BFDB4480}" destId="{809C2B85-9643-4E4D-B06D-EDC2F0C8D501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D5E3D8-47D8-1A4C-9387-6DE60324DF6F}">
      <dsp:nvSpPr>
        <dsp:cNvPr id="0" name=""/>
        <dsp:cNvSpPr/>
      </dsp:nvSpPr>
      <dsp:spPr>
        <a:xfrm>
          <a:off x="5175" y="487487"/>
          <a:ext cx="2262701" cy="1357621"/>
        </a:xfrm>
        <a:prstGeom prst="roundRect">
          <a:avLst>
            <a:gd name="adj" fmla="val 10000"/>
          </a:avLst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Scope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Goals, Actions, Data, Analysis, Ethics</a:t>
          </a:r>
        </a:p>
      </dsp:txBody>
      <dsp:txXfrm>
        <a:off x="44938" y="527250"/>
        <a:ext cx="2183175" cy="1278095"/>
      </dsp:txXfrm>
    </dsp:sp>
    <dsp:sp modelId="{A58869D2-B78E-DD40-ACB3-9F052F33CBCE}">
      <dsp:nvSpPr>
        <dsp:cNvPr id="0" name=""/>
        <dsp:cNvSpPr/>
      </dsp:nvSpPr>
      <dsp:spPr>
        <a:xfrm>
          <a:off x="2466994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466994" y="997953"/>
        <a:ext cx="335784" cy="336690"/>
      </dsp:txXfrm>
    </dsp:sp>
    <dsp:sp modelId="{C234DD4B-5CB7-E549-AD0E-83532D584FCF}">
      <dsp:nvSpPr>
        <dsp:cNvPr id="0" name=""/>
        <dsp:cNvSpPr/>
      </dsp:nvSpPr>
      <dsp:spPr>
        <a:xfrm>
          <a:off x="3172957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Get 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Store 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Link Data</a:t>
          </a:r>
        </a:p>
      </dsp:txBody>
      <dsp:txXfrm>
        <a:off x="3212720" y="527250"/>
        <a:ext cx="2183175" cy="1278095"/>
      </dsp:txXfrm>
    </dsp:sp>
    <dsp:sp modelId="{16C02E65-2210-C24E-8692-38A2A70EC148}">
      <dsp:nvSpPr>
        <dsp:cNvPr id="0" name=""/>
        <dsp:cNvSpPr/>
      </dsp:nvSpPr>
      <dsp:spPr>
        <a:xfrm>
          <a:off x="5634777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634777" y="997953"/>
        <a:ext cx="335784" cy="336690"/>
      </dsp:txXfrm>
    </dsp:sp>
    <dsp:sp modelId="{FBF1C564-B2B8-4C41-BE63-B8171F8EB76E}">
      <dsp:nvSpPr>
        <dsp:cNvPr id="0" name=""/>
        <dsp:cNvSpPr/>
      </dsp:nvSpPr>
      <dsp:spPr>
        <a:xfrm>
          <a:off x="6340740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Exploration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Entities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temporal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Spatial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…</a:t>
          </a:r>
        </a:p>
      </dsp:txBody>
      <dsp:txXfrm>
        <a:off x="6380503" y="527250"/>
        <a:ext cx="2183175" cy="1278095"/>
      </dsp:txXfrm>
    </dsp:sp>
    <dsp:sp modelId="{680472FB-1DED-B043-9C18-8E9AFCBED6E9}">
      <dsp:nvSpPr>
        <dsp:cNvPr id="0" name=""/>
        <dsp:cNvSpPr/>
      </dsp:nvSpPr>
      <dsp:spPr>
        <a:xfrm>
          <a:off x="8802559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8802559" y="997953"/>
        <a:ext cx="335784" cy="336690"/>
      </dsp:txXfrm>
    </dsp:sp>
    <dsp:sp modelId="{CC8F3904-974E-2647-9B88-B6062079D1ED}">
      <dsp:nvSpPr>
        <dsp:cNvPr id="0" name=""/>
        <dsp:cNvSpPr/>
      </dsp:nvSpPr>
      <dsp:spPr>
        <a:xfrm>
          <a:off x="9508522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Modeling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Rows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Labels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Features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Models</a:t>
          </a:r>
        </a:p>
      </dsp:txBody>
      <dsp:txXfrm>
        <a:off x="9548285" y="527250"/>
        <a:ext cx="2183175" cy="1278095"/>
      </dsp:txXfrm>
    </dsp:sp>
    <dsp:sp modelId="{5383FDA3-64FA-604A-8CAF-995772572DB0}">
      <dsp:nvSpPr>
        <dsp:cNvPr id="0" name=""/>
        <dsp:cNvSpPr/>
      </dsp:nvSpPr>
      <dsp:spPr>
        <a:xfrm rot="5400000">
          <a:off x="10400027" y="2003497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10471528" y="2044226"/>
        <a:ext cx="336690" cy="335784"/>
      </dsp:txXfrm>
    </dsp:sp>
    <dsp:sp modelId="{F11F753D-D453-BC4F-BACE-C4F8A11ECEA5}">
      <dsp:nvSpPr>
        <dsp:cNvPr id="0" name=""/>
        <dsp:cNvSpPr/>
      </dsp:nvSpPr>
      <dsp:spPr>
        <a:xfrm>
          <a:off x="9508522" y="2750189"/>
          <a:ext cx="2262701" cy="1357621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 Selection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Train-Test Splits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Performance Metrics</a:t>
          </a:r>
        </a:p>
      </dsp:txBody>
      <dsp:txXfrm>
        <a:off x="9548285" y="2789952"/>
        <a:ext cx="2183175" cy="1278095"/>
      </dsp:txXfrm>
    </dsp:sp>
    <dsp:sp modelId="{F8E19199-589F-1946-8222-73EA4584121E}">
      <dsp:nvSpPr>
        <dsp:cNvPr id="0" name=""/>
        <dsp:cNvSpPr/>
      </dsp:nvSpPr>
      <dsp:spPr>
        <a:xfrm rot="10800000">
          <a:off x="8829712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8973620" y="3260654"/>
        <a:ext cx="335784" cy="336690"/>
      </dsp:txXfrm>
    </dsp:sp>
    <dsp:sp modelId="{529FCC09-4687-E147-80E8-2EB7609DC9CF}">
      <dsp:nvSpPr>
        <dsp:cNvPr id="0" name=""/>
        <dsp:cNvSpPr/>
      </dsp:nvSpPr>
      <dsp:spPr>
        <a:xfrm>
          <a:off x="6340740" y="2750189"/>
          <a:ext cx="2262701" cy="1357621"/>
        </a:xfrm>
        <a:prstGeom prst="roundRect">
          <a:avLst>
            <a:gd name="adj" fmla="val 10000"/>
          </a:avLst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 Interpretation</a:t>
          </a:r>
        </a:p>
      </dsp:txBody>
      <dsp:txXfrm>
        <a:off x="6380503" y="2789952"/>
        <a:ext cx="2183175" cy="1278095"/>
      </dsp:txXfrm>
    </dsp:sp>
    <dsp:sp modelId="{5381123D-2C93-3241-8E06-B77D04CAE8EC}">
      <dsp:nvSpPr>
        <dsp:cNvPr id="0" name=""/>
        <dsp:cNvSpPr/>
      </dsp:nvSpPr>
      <dsp:spPr>
        <a:xfrm rot="10800000">
          <a:off x="5661929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5805837" y="3260654"/>
        <a:ext cx="335784" cy="336690"/>
      </dsp:txXfrm>
    </dsp:sp>
    <dsp:sp modelId="{1850AAD1-4903-FE47-A71D-0B73E666CD99}">
      <dsp:nvSpPr>
        <dsp:cNvPr id="0" name=""/>
        <dsp:cNvSpPr/>
      </dsp:nvSpPr>
      <dsp:spPr>
        <a:xfrm>
          <a:off x="3172957" y="2750189"/>
          <a:ext cx="2262701" cy="135762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Dealing with Bias and Fairness</a:t>
          </a:r>
        </a:p>
      </dsp:txBody>
      <dsp:txXfrm>
        <a:off x="3212720" y="2789952"/>
        <a:ext cx="2183175" cy="1278095"/>
      </dsp:txXfrm>
    </dsp:sp>
    <dsp:sp modelId="{D7CE2DAE-ABF0-9641-AE1A-0DB79AEBD84A}">
      <dsp:nvSpPr>
        <dsp:cNvPr id="0" name=""/>
        <dsp:cNvSpPr/>
      </dsp:nvSpPr>
      <dsp:spPr>
        <a:xfrm rot="10800000">
          <a:off x="2494147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2638055" y="3260654"/>
        <a:ext cx="335784" cy="336690"/>
      </dsp:txXfrm>
    </dsp:sp>
    <dsp:sp modelId="{0538887E-FF31-324E-B401-E87E44AFF0AA}">
      <dsp:nvSpPr>
        <dsp:cNvPr id="0" name=""/>
        <dsp:cNvSpPr/>
      </dsp:nvSpPr>
      <dsp:spPr>
        <a:xfrm>
          <a:off x="5175" y="2750189"/>
          <a:ext cx="2262701" cy="135762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Field Trial Design</a:t>
          </a:r>
        </a:p>
      </dsp:txBody>
      <dsp:txXfrm>
        <a:off x="44938" y="2789952"/>
        <a:ext cx="2183175" cy="1278095"/>
      </dsp:txXfrm>
    </dsp:sp>
    <dsp:sp modelId="{92EB25B1-D4AE-754E-BD44-115E26D1FF80}">
      <dsp:nvSpPr>
        <dsp:cNvPr id="0" name=""/>
        <dsp:cNvSpPr/>
      </dsp:nvSpPr>
      <dsp:spPr>
        <a:xfrm rot="5400000">
          <a:off x="896679" y="4266199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968180" y="4306928"/>
        <a:ext cx="336690" cy="335784"/>
      </dsp:txXfrm>
    </dsp:sp>
    <dsp:sp modelId="{C225C079-1737-3742-99A0-0A7B593214FB}">
      <dsp:nvSpPr>
        <dsp:cNvPr id="0" name=""/>
        <dsp:cNvSpPr/>
      </dsp:nvSpPr>
      <dsp:spPr>
        <a:xfrm>
          <a:off x="5175" y="5012891"/>
          <a:ext cx="2262701" cy="135762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Deployment</a:t>
          </a:r>
        </a:p>
      </dsp:txBody>
      <dsp:txXfrm>
        <a:off x="44938" y="5052654"/>
        <a:ext cx="2183175" cy="1278095"/>
      </dsp:txXfrm>
    </dsp:sp>
    <dsp:sp modelId="{C8297064-9915-AB4E-A9CB-FFEA8FC197B9}">
      <dsp:nvSpPr>
        <dsp:cNvPr id="0" name=""/>
        <dsp:cNvSpPr/>
      </dsp:nvSpPr>
      <dsp:spPr>
        <a:xfrm>
          <a:off x="2466994" y="5411126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466994" y="5523356"/>
        <a:ext cx="335784" cy="336690"/>
      </dsp:txXfrm>
    </dsp:sp>
    <dsp:sp modelId="{098F0226-B690-1B45-B506-7C933BFB7998}">
      <dsp:nvSpPr>
        <dsp:cNvPr id="0" name=""/>
        <dsp:cNvSpPr/>
      </dsp:nvSpPr>
      <dsp:spPr>
        <a:xfrm>
          <a:off x="3172957" y="5012891"/>
          <a:ext cx="2262701" cy="1357621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Monitoring</a:t>
          </a:r>
        </a:p>
      </dsp:txBody>
      <dsp:txXfrm>
        <a:off x="3212720" y="5052654"/>
        <a:ext cx="2183175" cy="12780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FEEBFB-DB6B-5242-8C77-C91926AEE007}">
      <dsp:nvSpPr>
        <dsp:cNvPr id="0" name=""/>
        <dsp:cNvSpPr/>
      </dsp:nvSpPr>
      <dsp:spPr>
        <a:xfrm>
          <a:off x="2110850" y="-72209"/>
          <a:ext cx="3192437" cy="319243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What </a:t>
          </a:r>
          <a:r>
            <a:rPr lang="en-US" sz="2000" kern="1200" dirty="0">
              <a:solidFill>
                <a:srgbClr val="FFFF00"/>
              </a:solidFill>
            </a:rPr>
            <a:t>values</a:t>
          </a:r>
          <a:r>
            <a:rPr lang="en-US" sz="2000" kern="1200" dirty="0"/>
            <a:t> should the ML system be </a:t>
          </a:r>
          <a:r>
            <a:rPr lang="en-US" sz="2000" kern="1200" dirty="0">
              <a:solidFill>
                <a:srgbClr val="FFFF00"/>
              </a:solidFill>
            </a:rPr>
            <a:t>designed to achieve</a:t>
          </a:r>
          <a:r>
            <a:rPr lang="en-US" sz="2000" kern="1200" dirty="0"/>
            <a:t>?</a:t>
          </a:r>
        </a:p>
      </dsp:txBody>
      <dsp:txXfrm>
        <a:off x="2578372" y="395313"/>
        <a:ext cx="2257393" cy="2257393"/>
      </dsp:txXfrm>
    </dsp:sp>
    <dsp:sp modelId="{BB8E2A9B-A1AE-6542-BC5B-9D4A0777EBA7}">
      <dsp:nvSpPr>
        <dsp:cNvPr id="0" name=""/>
        <dsp:cNvSpPr/>
      </dsp:nvSpPr>
      <dsp:spPr>
        <a:xfrm rot="60916">
          <a:off x="5508610" y="1197291"/>
          <a:ext cx="495415" cy="7260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5508622" y="1341187"/>
        <a:ext cx="346791" cy="435641"/>
      </dsp:txXfrm>
    </dsp:sp>
    <dsp:sp modelId="{3CAED5EC-7C13-CF40-BEDB-F3B9E7493CCC}">
      <dsp:nvSpPr>
        <dsp:cNvPr id="0" name=""/>
        <dsp:cNvSpPr/>
      </dsp:nvSpPr>
      <dsp:spPr>
        <a:xfrm>
          <a:off x="6237385" y="0"/>
          <a:ext cx="3194309" cy="319430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How do we </a:t>
          </a:r>
          <a:r>
            <a:rPr lang="en-US" sz="2000" kern="1200" dirty="0">
              <a:solidFill>
                <a:srgbClr val="FFFF00"/>
              </a:solidFill>
            </a:rPr>
            <a:t>build</a:t>
          </a:r>
          <a:r>
            <a:rPr lang="en-US" sz="2000" kern="1200" dirty="0"/>
            <a:t> it to </a:t>
          </a:r>
          <a:r>
            <a:rPr lang="en-US" sz="2000" kern="1200" dirty="0">
              <a:solidFill>
                <a:srgbClr val="FFFF00"/>
              </a:solidFill>
            </a:rPr>
            <a:t>achieve those values</a:t>
          </a:r>
          <a:r>
            <a:rPr lang="en-US" sz="2000" kern="1200" dirty="0"/>
            <a:t>?</a:t>
          </a:r>
        </a:p>
      </dsp:txBody>
      <dsp:txXfrm>
        <a:off x="6705181" y="467796"/>
        <a:ext cx="2258717" cy="2258717"/>
      </dsp:txXfrm>
    </dsp:sp>
    <dsp:sp modelId="{B0A053F8-0E1E-2741-BAD5-F9BF4A40E74B}">
      <dsp:nvSpPr>
        <dsp:cNvPr id="0" name=""/>
        <dsp:cNvSpPr/>
      </dsp:nvSpPr>
      <dsp:spPr>
        <a:xfrm>
          <a:off x="9635133" y="1234120"/>
          <a:ext cx="490101" cy="72606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9635133" y="1379333"/>
        <a:ext cx="343071" cy="435641"/>
      </dsp:txXfrm>
    </dsp:sp>
    <dsp:sp modelId="{EAAE6907-92BF-9944-92C0-D656CF67AFF5}">
      <dsp:nvSpPr>
        <dsp:cNvPr id="0" name=""/>
        <dsp:cNvSpPr/>
      </dsp:nvSpPr>
      <dsp:spPr>
        <a:xfrm>
          <a:off x="10356413" y="0"/>
          <a:ext cx="3194309" cy="319430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How do we </a:t>
          </a:r>
          <a:r>
            <a:rPr lang="en-US" sz="2000" kern="1200" dirty="0">
              <a:solidFill>
                <a:srgbClr val="FFFF00"/>
              </a:solidFill>
            </a:rPr>
            <a:t>validate and monitor </a:t>
          </a:r>
          <a:r>
            <a:rPr lang="en-US" sz="2000" kern="1200" dirty="0"/>
            <a:t>that it </a:t>
          </a:r>
          <a:r>
            <a:rPr lang="en-US" sz="2000" kern="1200" dirty="0">
              <a:solidFill>
                <a:srgbClr val="FFFF00"/>
              </a:solidFill>
            </a:rPr>
            <a:t>continues to achieve </a:t>
          </a:r>
          <a:r>
            <a:rPr lang="en-US" sz="2000" kern="1200" dirty="0"/>
            <a:t>those values?</a:t>
          </a:r>
        </a:p>
      </dsp:txBody>
      <dsp:txXfrm>
        <a:off x="10824209" y="467796"/>
        <a:ext cx="2258717" cy="2258717"/>
      </dsp:txXfrm>
    </dsp:sp>
    <dsp:sp modelId="{97CE9DDC-F8EC-3D4B-B4A0-7808C7368199}">
      <dsp:nvSpPr>
        <dsp:cNvPr id="0" name=""/>
        <dsp:cNvSpPr/>
      </dsp:nvSpPr>
      <dsp:spPr>
        <a:xfrm rot="10800000">
          <a:off x="3826795" y="3709988"/>
          <a:ext cx="7234701" cy="324566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 rot="10800000">
        <a:off x="3924165" y="3774901"/>
        <a:ext cx="7137331" cy="1947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1EAD40-A10E-2C44-88BB-E254D1FEED2A}">
      <dsp:nvSpPr>
        <dsp:cNvPr id="0" name=""/>
        <dsp:cNvSpPr/>
      </dsp:nvSpPr>
      <dsp:spPr>
        <a:xfrm>
          <a:off x="0" y="210549"/>
          <a:ext cx="3520454" cy="2112272"/>
        </a:xfrm>
        <a:prstGeom prst="rect">
          <a:avLst/>
        </a:prstGeom>
        <a:solidFill>
          <a:srgbClr val="C0504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Privacy</a:t>
          </a:r>
        </a:p>
      </dsp:txBody>
      <dsp:txXfrm>
        <a:off x="0" y="210549"/>
        <a:ext cx="3520454" cy="2112272"/>
      </dsp:txXfrm>
    </dsp:sp>
    <dsp:sp modelId="{5DF36080-AA5F-044B-9B2D-18470035B1FB}">
      <dsp:nvSpPr>
        <dsp:cNvPr id="0" name=""/>
        <dsp:cNvSpPr/>
      </dsp:nvSpPr>
      <dsp:spPr>
        <a:xfrm>
          <a:off x="3872500" y="210549"/>
          <a:ext cx="3520454" cy="2112272"/>
        </a:xfrm>
        <a:prstGeom prst="rect">
          <a:avLst/>
        </a:prstGeom>
        <a:solidFill>
          <a:srgbClr val="C0504D">
            <a:hueOff val="1170380"/>
            <a:satOff val="-1460"/>
            <a:lumOff val="343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Data Ownership</a:t>
          </a:r>
        </a:p>
      </dsp:txBody>
      <dsp:txXfrm>
        <a:off x="3872500" y="210549"/>
        <a:ext cx="3520454" cy="2112272"/>
      </dsp:txXfrm>
    </dsp:sp>
    <dsp:sp modelId="{73313321-B089-6142-89C3-6254719B2389}">
      <dsp:nvSpPr>
        <dsp:cNvPr id="0" name=""/>
        <dsp:cNvSpPr/>
      </dsp:nvSpPr>
      <dsp:spPr>
        <a:xfrm>
          <a:off x="7745001" y="210549"/>
          <a:ext cx="3520454" cy="2112272"/>
        </a:xfrm>
        <a:prstGeom prst="rect">
          <a:avLst/>
        </a:prstGeom>
        <a:solidFill>
          <a:srgbClr val="C0504D">
            <a:hueOff val="2340759"/>
            <a:satOff val="-2919"/>
            <a:lumOff val="68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Bias, Equity, &amp; Fairness</a:t>
          </a:r>
        </a:p>
      </dsp:txBody>
      <dsp:txXfrm>
        <a:off x="7745001" y="210549"/>
        <a:ext cx="3520454" cy="2112272"/>
      </dsp:txXfrm>
    </dsp:sp>
    <dsp:sp modelId="{EF08E376-4E26-284A-B04A-2272E2B37BE4}">
      <dsp:nvSpPr>
        <dsp:cNvPr id="0" name=""/>
        <dsp:cNvSpPr/>
      </dsp:nvSpPr>
      <dsp:spPr>
        <a:xfrm>
          <a:off x="1936250" y="2674867"/>
          <a:ext cx="3520454" cy="2112272"/>
        </a:xfrm>
        <a:prstGeom prst="rect">
          <a:avLst/>
        </a:prstGeom>
        <a:solidFill>
          <a:srgbClr val="C0504D">
            <a:hueOff val="3511139"/>
            <a:satOff val="-4379"/>
            <a:lumOff val="103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Transparency</a:t>
          </a:r>
        </a:p>
      </dsp:txBody>
      <dsp:txXfrm>
        <a:off x="1936250" y="2674867"/>
        <a:ext cx="3520454" cy="2112272"/>
      </dsp:txXfrm>
    </dsp:sp>
    <dsp:sp modelId="{6716D9F6-4AA6-A540-8569-2BA0DEE70F42}">
      <dsp:nvSpPr>
        <dsp:cNvPr id="0" name=""/>
        <dsp:cNvSpPr/>
      </dsp:nvSpPr>
      <dsp:spPr>
        <a:xfrm>
          <a:off x="5808750" y="2674867"/>
          <a:ext cx="3520454" cy="2112272"/>
        </a:xfrm>
        <a:prstGeom prst="rect">
          <a:avLst/>
        </a:prstGeom>
        <a:solidFill>
          <a:srgbClr val="C0504D">
            <a:hueOff val="4681519"/>
            <a:satOff val="-5839"/>
            <a:lumOff val="1373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Trustworthiness and Accountability</a:t>
          </a:r>
        </a:p>
      </dsp:txBody>
      <dsp:txXfrm>
        <a:off x="5808750" y="2674867"/>
        <a:ext cx="3520454" cy="21122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1EAD40-A10E-2C44-88BB-E254D1FEED2A}">
      <dsp:nvSpPr>
        <dsp:cNvPr id="0" name=""/>
        <dsp:cNvSpPr/>
      </dsp:nvSpPr>
      <dsp:spPr>
        <a:xfrm>
          <a:off x="0" y="210549"/>
          <a:ext cx="3520454" cy="2112272"/>
        </a:xfrm>
        <a:prstGeom prst="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Privacy</a:t>
          </a:r>
        </a:p>
      </dsp:txBody>
      <dsp:txXfrm>
        <a:off x="0" y="210549"/>
        <a:ext cx="3520454" cy="2112272"/>
      </dsp:txXfrm>
    </dsp:sp>
    <dsp:sp modelId="{5DF36080-AA5F-044B-9B2D-18470035B1FB}">
      <dsp:nvSpPr>
        <dsp:cNvPr id="0" name=""/>
        <dsp:cNvSpPr/>
      </dsp:nvSpPr>
      <dsp:spPr>
        <a:xfrm>
          <a:off x="3872500" y="210549"/>
          <a:ext cx="3520454" cy="2112272"/>
        </a:xfrm>
        <a:prstGeom prst="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Data Ownership</a:t>
          </a:r>
        </a:p>
      </dsp:txBody>
      <dsp:txXfrm>
        <a:off x="3872500" y="210549"/>
        <a:ext cx="3520454" cy="2112272"/>
      </dsp:txXfrm>
    </dsp:sp>
    <dsp:sp modelId="{73313321-B089-6142-89C3-6254719B2389}">
      <dsp:nvSpPr>
        <dsp:cNvPr id="0" name=""/>
        <dsp:cNvSpPr/>
      </dsp:nvSpPr>
      <dsp:spPr>
        <a:xfrm>
          <a:off x="7745001" y="210549"/>
          <a:ext cx="3520454" cy="2112272"/>
        </a:xfrm>
        <a:prstGeom prst="rect">
          <a:avLst/>
        </a:prstGeom>
        <a:solidFill>
          <a:srgbClr val="C0000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Bias, Equity, &amp; Fairness</a:t>
          </a:r>
        </a:p>
      </dsp:txBody>
      <dsp:txXfrm>
        <a:off x="7745001" y="210549"/>
        <a:ext cx="3520454" cy="2112272"/>
      </dsp:txXfrm>
    </dsp:sp>
    <dsp:sp modelId="{EF08E376-4E26-284A-B04A-2272E2B37BE4}">
      <dsp:nvSpPr>
        <dsp:cNvPr id="0" name=""/>
        <dsp:cNvSpPr/>
      </dsp:nvSpPr>
      <dsp:spPr>
        <a:xfrm>
          <a:off x="1936250" y="2674867"/>
          <a:ext cx="3520454" cy="2112272"/>
        </a:xfrm>
        <a:prstGeom prst="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Transparency</a:t>
          </a:r>
        </a:p>
      </dsp:txBody>
      <dsp:txXfrm>
        <a:off x="1936250" y="2674867"/>
        <a:ext cx="3520454" cy="2112272"/>
      </dsp:txXfrm>
    </dsp:sp>
    <dsp:sp modelId="{6716D9F6-4AA6-A540-8569-2BA0DEE70F42}">
      <dsp:nvSpPr>
        <dsp:cNvPr id="0" name=""/>
        <dsp:cNvSpPr/>
      </dsp:nvSpPr>
      <dsp:spPr>
        <a:xfrm>
          <a:off x="5808750" y="2674867"/>
          <a:ext cx="3520454" cy="2112272"/>
        </a:xfrm>
        <a:prstGeom prst="rect">
          <a:avLst/>
        </a:prstGeom>
        <a:solidFill>
          <a:schemeClr val="bg1">
            <a:lumMod val="85000"/>
          </a:scheme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Trustworthiness and Accountability</a:t>
          </a:r>
        </a:p>
      </dsp:txBody>
      <dsp:txXfrm>
        <a:off x="5808750" y="2674867"/>
        <a:ext cx="3520454" cy="211227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BEB5D4-FC6F-2340-BF7B-B648AF79BC73}">
      <dsp:nvSpPr>
        <dsp:cNvPr id="0" name=""/>
        <dsp:cNvSpPr/>
      </dsp:nvSpPr>
      <dsp:spPr>
        <a:xfrm>
          <a:off x="7755" y="2082549"/>
          <a:ext cx="1446683" cy="1137267"/>
        </a:xfrm>
        <a:prstGeom prst="roundRect">
          <a:avLst>
            <a:gd name="adj" fmla="val 10000"/>
          </a:avLst>
        </a:prstGeom>
        <a:solidFill>
          <a:schemeClr val="bg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Define</a:t>
          </a:r>
          <a:r>
            <a:rPr lang="en-US" sz="1600" kern="1200" dirty="0"/>
            <a:t> </a:t>
          </a:r>
          <a:r>
            <a:rPr lang="en-US" sz="1500" kern="1200" dirty="0"/>
            <a:t>(desired fairness or equity goals)</a:t>
          </a:r>
        </a:p>
      </dsp:txBody>
      <dsp:txXfrm>
        <a:off x="41064" y="2115858"/>
        <a:ext cx="1380065" cy="1070649"/>
      </dsp:txXfrm>
    </dsp:sp>
    <dsp:sp modelId="{87AF59AC-0A09-AC4B-AA7A-9371A00BA7B6}">
      <dsp:nvSpPr>
        <dsp:cNvPr id="0" name=""/>
        <dsp:cNvSpPr/>
      </dsp:nvSpPr>
      <dsp:spPr>
        <a:xfrm>
          <a:off x="1599107" y="2471794"/>
          <a:ext cx="306696" cy="358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599107" y="2543549"/>
        <a:ext cx="214687" cy="215267"/>
      </dsp:txXfrm>
    </dsp:sp>
    <dsp:sp modelId="{CE661B88-75C1-B34E-9D3A-19E19ED75A0E}">
      <dsp:nvSpPr>
        <dsp:cNvPr id="0" name=""/>
        <dsp:cNvSpPr/>
      </dsp:nvSpPr>
      <dsp:spPr>
        <a:xfrm>
          <a:off x="2033112" y="2082549"/>
          <a:ext cx="1446683" cy="1137267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Measure</a:t>
          </a:r>
          <a:r>
            <a:rPr lang="en-US" sz="1600" kern="1200" dirty="0"/>
            <a:t> and </a:t>
          </a:r>
          <a:br>
            <a:rPr lang="en-US" sz="1600" kern="1200" dirty="0"/>
          </a:br>
          <a:r>
            <a:rPr lang="en-US" sz="1600" kern="1200" dirty="0"/>
            <a:t>Detect </a:t>
          </a:r>
          <a:r>
            <a:rPr lang="en-US" sz="1500" kern="1200" dirty="0"/>
            <a:t>(bias</a:t>
          </a:r>
          <a:r>
            <a:rPr lang="en-US" sz="1600" kern="1200" dirty="0"/>
            <a:t>)</a:t>
          </a:r>
        </a:p>
      </dsp:txBody>
      <dsp:txXfrm>
        <a:off x="2066421" y="2115858"/>
        <a:ext cx="1380065" cy="1070649"/>
      </dsp:txXfrm>
    </dsp:sp>
    <dsp:sp modelId="{B03F211E-6853-0D45-A487-AA6C8F2C0B24}">
      <dsp:nvSpPr>
        <dsp:cNvPr id="0" name=""/>
        <dsp:cNvSpPr/>
      </dsp:nvSpPr>
      <dsp:spPr>
        <a:xfrm>
          <a:off x="3624464" y="2471794"/>
          <a:ext cx="306696" cy="358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3624464" y="2543549"/>
        <a:ext cx="214687" cy="215267"/>
      </dsp:txXfrm>
    </dsp:sp>
    <dsp:sp modelId="{F1B6D5C2-8027-F44E-83ED-4F033CD810F9}">
      <dsp:nvSpPr>
        <dsp:cNvPr id="0" name=""/>
        <dsp:cNvSpPr/>
      </dsp:nvSpPr>
      <dsp:spPr>
        <a:xfrm>
          <a:off x="4058469" y="2082549"/>
          <a:ext cx="1614339" cy="113726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Understand </a:t>
          </a:r>
          <a:r>
            <a:rPr lang="en-US" sz="1500" kern="1200" dirty="0"/>
            <a:t>(root causes of bias)</a:t>
          </a:r>
        </a:p>
      </dsp:txBody>
      <dsp:txXfrm>
        <a:off x="4091778" y="2115858"/>
        <a:ext cx="1547721" cy="1070649"/>
      </dsp:txXfrm>
    </dsp:sp>
    <dsp:sp modelId="{4D927AD8-6948-AC44-B863-A110433F2977}">
      <dsp:nvSpPr>
        <dsp:cNvPr id="0" name=""/>
        <dsp:cNvSpPr/>
      </dsp:nvSpPr>
      <dsp:spPr>
        <a:xfrm>
          <a:off x="5817477" y="2471794"/>
          <a:ext cx="306696" cy="358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817477" y="2543549"/>
        <a:ext cx="214687" cy="215267"/>
      </dsp:txXfrm>
    </dsp:sp>
    <dsp:sp modelId="{13D8D15E-3B5F-1B48-BA99-8D19449FB702}">
      <dsp:nvSpPr>
        <dsp:cNvPr id="0" name=""/>
        <dsp:cNvSpPr/>
      </dsp:nvSpPr>
      <dsp:spPr>
        <a:xfrm>
          <a:off x="6251482" y="2082549"/>
          <a:ext cx="1446683" cy="1137267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Improve</a:t>
          </a:r>
          <a:r>
            <a:rPr lang="en-US" sz="1600" kern="1200" dirty="0"/>
            <a:t> </a:t>
          </a:r>
          <a:r>
            <a:rPr lang="en-US" sz="1500" kern="1200" dirty="0"/>
            <a:t>(fairness of AI systems)</a:t>
          </a:r>
        </a:p>
      </dsp:txBody>
      <dsp:txXfrm>
        <a:off x="6284791" y="2115858"/>
        <a:ext cx="1380065" cy="1070649"/>
      </dsp:txXfrm>
    </dsp:sp>
    <dsp:sp modelId="{55CD432B-6C89-9348-A2BA-F31EF0F21AD4}">
      <dsp:nvSpPr>
        <dsp:cNvPr id="0" name=""/>
        <dsp:cNvSpPr/>
      </dsp:nvSpPr>
      <dsp:spPr>
        <a:xfrm>
          <a:off x="7842834" y="2471794"/>
          <a:ext cx="306696" cy="358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7842834" y="2543549"/>
        <a:ext cx="214687" cy="215267"/>
      </dsp:txXfrm>
    </dsp:sp>
    <dsp:sp modelId="{DDE803AC-5F89-AF4D-9419-CAE5E03D3E7F}">
      <dsp:nvSpPr>
        <dsp:cNvPr id="0" name=""/>
        <dsp:cNvSpPr/>
      </dsp:nvSpPr>
      <dsp:spPr>
        <a:xfrm>
          <a:off x="8276839" y="2081989"/>
          <a:ext cx="1882048" cy="1138387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Mitigate</a:t>
          </a:r>
          <a:r>
            <a:rPr lang="en-US" sz="1600" kern="1200" dirty="0"/>
            <a:t> </a:t>
          </a:r>
          <a:br>
            <a:rPr lang="en-US" sz="1600" kern="1200" dirty="0"/>
          </a:br>
          <a:r>
            <a:rPr lang="en-US" sz="1500" kern="1200" dirty="0"/>
            <a:t>(the impact through adjusting interventions)</a:t>
          </a:r>
        </a:p>
      </dsp:txBody>
      <dsp:txXfrm>
        <a:off x="8310181" y="2115331"/>
        <a:ext cx="1815364" cy="1071703"/>
      </dsp:txXfrm>
    </dsp:sp>
    <dsp:sp modelId="{2B1AF83F-1014-7842-A4FD-D472ACBD6AD2}">
      <dsp:nvSpPr>
        <dsp:cNvPr id="0" name=""/>
        <dsp:cNvSpPr/>
      </dsp:nvSpPr>
      <dsp:spPr>
        <a:xfrm>
          <a:off x="10303555" y="2471794"/>
          <a:ext cx="306696" cy="358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0303555" y="2543549"/>
        <a:ext cx="214687" cy="215267"/>
      </dsp:txXfrm>
    </dsp:sp>
    <dsp:sp modelId="{809C2B85-9643-4E4D-B06D-EDC2F0C8D501}">
      <dsp:nvSpPr>
        <dsp:cNvPr id="0" name=""/>
        <dsp:cNvSpPr/>
      </dsp:nvSpPr>
      <dsp:spPr>
        <a:xfrm>
          <a:off x="10737561" y="2082549"/>
          <a:ext cx="1446683" cy="113726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Monitor &amp; Evaluate</a:t>
          </a:r>
        </a:p>
      </dsp:txBody>
      <dsp:txXfrm>
        <a:off x="10770870" y="2115858"/>
        <a:ext cx="1380065" cy="107064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BEB5D4-FC6F-2340-BF7B-B648AF79BC73}">
      <dsp:nvSpPr>
        <dsp:cNvPr id="0" name=""/>
        <dsp:cNvSpPr/>
      </dsp:nvSpPr>
      <dsp:spPr>
        <a:xfrm>
          <a:off x="7755" y="2082549"/>
          <a:ext cx="1446683" cy="1137267"/>
        </a:xfrm>
        <a:prstGeom prst="roundRect">
          <a:avLst>
            <a:gd name="adj" fmla="val 10000"/>
          </a:avLst>
        </a:prstGeom>
        <a:solidFill>
          <a:schemeClr val="bg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Define</a:t>
          </a:r>
          <a:r>
            <a:rPr lang="en-US" sz="1600" kern="1200" dirty="0"/>
            <a:t> </a:t>
          </a:r>
          <a:r>
            <a:rPr lang="en-US" sz="1500" kern="1200" dirty="0"/>
            <a:t>(desired fairness or equity goals)</a:t>
          </a:r>
        </a:p>
      </dsp:txBody>
      <dsp:txXfrm>
        <a:off x="41064" y="2115858"/>
        <a:ext cx="1380065" cy="1070649"/>
      </dsp:txXfrm>
    </dsp:sp>
    <dsp:sp modelId="{87AF59AC-0A09-AC4B-AA7A-9371A00BA7B6}">
      <dsp:nvSpPr>
        <dsp:cNvPr id="0" name=""/>
        <dsp:cNvSpPr/>
      </dsp:nvSpPr>
      <dsp:spPr>
        <a:xfrm>
          <a:off x="1599107" y="2471794"/>
          <a:ext cx="306696" cy="358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599107" y="2543549"/>
        <a:ext cx="214687" cy="215267"/>
      </dsp:txXfrm>
    </dsp:sp>
    <dsp:sp modelId="{CE661B88-75C1-B34E-9D3A-19E19ED75A0E}">
      <dsp:nvSpPr>
        <dsp:cNvPr id="0" name=""/>
        <dsp:cNvSpPr/>
      </dsp:nvSpPr>
      <dsp:spPr>
        <a:xfrm>
          <a:off x="2033112" y="2082549"/>
          <a:ext cx="1446683" cy="1137267"/>
        </a:xfrm>
        <a:prstGeom prst="roundRect">
          <a:avLst>
            <a:gd name="adj" fmla="val 10000"/>
          </a:avLst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Measure</a:t>
          </a:r>
          <a:r>
            <a:rPr lang="en-US" sz="1600" kern="1200" dirty="0"/>
            <a:t> and </a:t>
          </a:r>
          <a:br>
            <a:rPr lang="en-US" sz="1600" kern="1200" dirty="0"/>
          </a:br>
          <a:r>
            <a:rPr lang="en-US" sz="1600" kern="1200" dirty="0"/>
            <a:t>Detect </a:t>
          </a:r>
          <a:r>
            <a:rPr lang="en-US" sz="1500" kern="1200" dirty="0"/>
            <a:t>(bias</a:t>
          </a:r>
          <a:r>
            <a:rPr lang="en-US" sz="1600" kern="1200" dirty="0"/>
            <a:t>)</a:t>
          </a:r>
        </a:p>
      </dsp:txBody>
      <dsp:txXfrm>
        <a:off x="2066421" y="2115858"/>
        <a:ext cx="1380065" cy="1070649"/>
      </dsp:txXfrm>
    </dsp:sp>
    <dsp:sp modelId="{B03F211E-6853-0D45-A487-AA6C8F2C0B24}">
      <dsp:nvSpPr>
        <dsp:cNvPr id="0" name=""/>
        <dsp:cNvSpPr/>
      </dsp:nvSpPr>
      <dsp:spPr>
        <a:xfrm>
          <a:off x="3624464" y="2471794"/>
          <a:ext cx="306696" cy="358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3624464" y="2543549"/>
        <a:ext cx="214687" cy="215267"/>
      </dsp:txXfrm>
    </dsp:sp>
    <dsp:sp modelId="{F1B6D5C2-8027-F44E-83ED-4F033CD810F9}">
      <dsp:nvSpPr>
        <dsp:cNvPr id="0" name=""/>
        <dsp:cNvSpPr/>
      </dsp:nvSpPr>
      <dsp:spPr>
        <a:xfrm>
          <a:off x="4058469" y="2082549"/>
          <a:ext cx="1614339" cy="1137267"/>
        </a:xfrm>
        <a:prstGeom prst="roundRect">
          <a:avLst>
            <a:gd name="adj" fmla="val 10000"/>
          </a:avLst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Understand </a:t>
          </a:r>
          <a:r>
            <a:rPr lang="en-US" sz="1500" kern="1200" dirty="0"/>
            <a:t>(root causes of bias)</a:t>
          </a:r>
        </a:p>
      </dsp:txBody>
      <dsp:txXfrm>
        <a:off x="4091778" y="2115858"/>
        <a:ext cx="1547721" cy="1070649"/>
      </dsp:txXfrm>
    </dsp:sp>
    <dsp:sp modelId="{4D927AD8-6948-AC44-B863-A110433F2977}">
      <dsp:nvSpPr>
        <dsp:cNvPr id="0" name=""/>
        <dsp:cNvSpPr/>
      </dsp:nvSpPr>
      <dsp:spPr>
        <a:xfrm>
          <a:off x="5817477" y="2471794"/>
          <a:ext cx="306696" cy="358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817477" y="2543549"/>
        <a:ext cx="214687" cy="215267"/>
      </dsp:txXfrm>
    </dsp:sp>
    <dsp:sp modelId="{13D8D15E-3B5F-1B48-BA99-8D19449FB702}">
      <dsp:nvSpPr>
        <dsp:cNvPr id="0" name=""/>
        <dsp:cNvSpPr/>
      </dsp:nvSpPr>
      <dsp:spPr>
        <a:xfrm>
          <a:off x="6251482" y="2082549"/>
          <a:ext cx="1446683" cy="1137267"/>
        </a:xfrm>
        <a:prstGeom prst="roundRect">
          <a:avLst>
            <a:gd name="adj" fmla="val 10000"/>
          </a:avLst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Improve</a:t>
          </a:r>
          <a:r>
            <a:rPr lang="en-US" sz="1600" kern="1200" dirty="0"/>
            <a:t> </a:t>
          </a:r>
          <a:r>
            <a:rPr lang="en-US" sz="1500" kern="1200" dirty="0"/>
            <a:t>(fairness of AI systems)</a:t>
          </a:r>
        </a:p>
      </dsp:txBody>
      <dsp:txXfrm>
        <a:off x="6284791" y="2115858"/>
        <a:ext cx="1380065" cy="1070649"/>
      </dsp:txXfrm>
    </dsp:sp>
    <dsp:sp modelId="{55CD432B-6C89-9348-A2BA-F31EF0F21AD4}">
      <dsp:nvSpPr>
        <dsp:cNvPr id="0" name=""/>
        <dsp:cNvSpPr/>
      </dsp:nvSpPr>
      <dsp:spPr>
        <a:xfrm>
          <a:off x="7842834" y="2471794"/>
          <a:ext cx="306696" cy="358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7842834" y="2543549"/>
        <a:ext cx="214687" cy="215267"/>
      </dsp:txXfrm>
    </dsp:sp>
    <dsp:sp modelId="{DDE803AC-5F89-AF4D-9419-CAE5E03D3E7F}">
      <dsp:nvSpPr>
        <dsp:cNvPr id="0" name=""/>
        <dsp:cNvSpPr/>
      </dsp:nvSpPr>
      <dsp:spPr>
        <a:xfrm>
          <a:off x="8276839" y="2081989"/>
          <a:ext cx="1882048" cy="1138387"/>
        </a:xfrm>
        <a:prstGeom prst="roundRect">
          <a:avLst>
            <a:gd name="adj" fmla="val 10000"/>
          </a:avLst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Mitigate</a:t>
          </a:r>
          <a:r>
            <a:rPr lang="en-US" sz="1600" kern="1200" dirty="0"/>
            <a:t> </a:t>
          </a:r>
          <a:br>
            <a:rPr lang="en-US" sz="1600" kern="1200" dirty="0"/>
          </a:br>
          <a:r>
            <a:rPr lang="en-US" sz="1500" kern="1200" dirty="0"/>
            <a:t>(the impact through adjusting interventions)</a:t>
          </a:r>
        </a:p>
      </dsp:txBody>
      <dsp:txXfrm>
        <a:off x="8310181" y="2115331"/>
        <a:ext cx="1815364" cy="1071703"/>
      </dsp:txXfrm>
    </dsp:sp>
    <dsp:sp modelId="{2B1AF83F-1014-7842-A4FD-D472ACBD6AD2}">
      <dsp:nvSpPr>
        <dsp:cNvPr id="0" name=""/>
        <dsp:cNvSpPr/>
      </dsp:nvSpPr>
      <dsp:spPr>
        <a:xfrm>
          <a:off x="10303555" y="2471794"/>
          <a:ext cx="306696" cy="358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0303555" y="2543549"/>
        <a:ext cx="214687" cy="215267"/>
      </dsp:txXfrm>
    </dsp:sp>
    <dsp:sp modelId="{809C2B85-9643-4E4D-B06D-EDC2F0C8D501}">
      <dsp:nvSpPr>
        <dsp:cNvPr id="0" name=""/>
        <dsp:cNvSpPr/>
      </dsp:nvSpPr>
      <dsp:spPr>
        <a:xfrm>
          <a:off x="10737561" y="2082549"/>
          <a:ext cx="1446683" cy="1137267"/>
        </a:xfrm>
        <a:prstGeom prst="roundRect">
          <a:avLst>
            <a:gd name="adj" fmla="val 10000"/>
          </a:avLst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Monitor &amp; Evaluate</a:t>
          </a:r>
        </a:p>
      </dsp:txBody>
      <dsp:txXfrm>
        <a:off x="10770870" y="2115858"/>
        <a:ext cx="1380065" cy="107064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BEB5D4-FC6F-2340-BF7B-B648AF79BC73}">
      <dsp:nvSpPr>
        <dsp:cNvPr id="0" name=""/>
        <dsp:cNvSpPr/>
      </dsp:nvSpPr>
      <dsp:spPr>
        <a:xfrm>
          <a:off x="7755" y="2082549"/>
          <a:ext cx="1446683" cy="1137267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Define</a:t>
          </a:r>
          <a:r>
            <a:rPr lang="en-US" sz="1600" kern="1200" dirty="0"/>
            <a:t> </a:t>
          </a:r>
          <a:r>
            <a:rPr lang="en-US" sz="1500" kern="1200" dirty="0"/>
            <a:t>(desired fairness or equity goals)</a:t>
          </a:r>
        </a:p>
      </dsp:txBody>
      <dsp:txXfrm>
        <a:off x="41064" y="2115858"/>
        <a:ext cx="1380065" cy="1070649"/>
      </dsp:txXfrm>
    </dsp:sp>
    <dsp:sp modelId="{87AF59AC-0A09-AC4B-AA7A-9371A00BA7B6}">
      <dsp:nvSpPr>
        <dsp:cNvPr id="0" name=""/>
        <dsp:cNvSpPr/>
      </dsp:nvSpPr>
      <dsp:spPr>
        <a:xfrm>
          <a:off x="1599107" y="2471794"/>
          <a:ext cx="306696" cy="358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599107" y="2543549"/>
        <a:ext cx="214687" cy="215267"/>
      </dsp:txXfrm>
    </dsp:sp>
    <dsp:sp modelId="{CE661B88-75C1-B34E-9D3A-19E19ED75A0E}">
      <dsp:nvSpPr>
        <dsp:cNvPr id="0" name=""/>
        <dsp:cNvSpPr/>
      </dsp:nvSpPr>
      <dsp:spPr>
        <a:xfrm>
          <a:off x="2033112" y="2082549"/>
          <a:ext cx="1446683" cy="1137267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Measure</a:t>
          </a:r>
          <a:r>
            <a:rPr lang="en-US" sz="1600" kern="1200" dirty="0"/>
            <a:t> and </a:t>
          </a:r>
          <a:br>
            <a:rPr lang="en-US" sz="1600" kern="1200" dirty="0"/>
          </a:br>
          <a:r>
            <a:rPr lang="en-US" sz="1600" kern="1200" dirty="0"/>
            <a:t>Detect </a:t>
          </a:r>
          <a:r>
            <a:rPr lang="en-US" sz="1500" kern="1200" dirty="0"/>
            <a:t>(bias</a:t>
          </a:r>
          <a:r>
            <a:rPr lang="en-US" sz="1600" kern="1200" dirty="0"/>
            <a:t>)</a:t>
          </a:r>
        </a:p>
      </dsp:txBody>
      <dsp:txXfrm>
        <a:off x="2066421" y="2115858"/>
        <a:ext cx="1380065" cy="1070649"/>
      </dsp:txXfrm>
    </dsp:sp>
    <dsp:sp modelId="{B03F211E-6853-0D45-A487-AA6C8F2C0B24}">
      <dsp:nvSpPr>
        <dsp:cNvPr id="0" name=""/>
        <dsp:cNvSpPr/>
      </dsp:nvSpPr>
      <dsp:spPr>
        <a:xfrm>
          <a:off x="3624464" y="2471794"/>
          <a:ext cx="306696" cy="358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3624464" y="2543549"/>
        <a:ext cx="214687" cy="215267"/>
      </dsp:txXfrm>
    </dsp:sp>
    <dsp:sp modelId="{F1B6D5C2-8027-F44E-83ED-4F033CD810F9}">
      <dsp:nvSpPr>
        <dsp:cNvPr id="0" name=""/>
        <dsp:cNvSpPr/>
      </dsp:nvSpPr>
      <dsp:spPr>
        <a:xfrm>
          <a:off x="4058469" y="2082549"/>
          <a:ext cx="1614339" cy="1137267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Understand </a:t>
          </a:r>
          <a:r>
            <a:rPr lang="en-US" sz="1500" kern="1200" dirty="0"/>
            <a:t>(root causes of bias)</a:t>
          </a:r>
        </a:p>
      </dsp:txBody>
      <dsp:txXfrm>
        <a:off x="4091778" y="2115858"/>
        <a:ext cx="1547721" cy="1070649"/>
      </dsp:txXfrm>
    </dsp:sp>
    <dsp:sp modelId="{4D927AD8-6948-AC44-B863-A110433F2977}">
      <dsp:nvSpPr>
        <dsp:cNvPr id="0" name=""/>
        <dsp:cNvSpPr/>
      </dsp:nvSpPr>
      <dsp:spPr>
        <a:xfrm>
          <a:off x="5817477" y="2471794"/>
          <a:ext cx="306696" cy="358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817477" y="2543549"/>
        <a:ext cx="214687" cy="215267"/>
      </dsp:txXfrm>
    </dsp:sp>
    <dsp:sp modelId="{13D8D15E-3B5F-1B48-BA99-8D19449FB702}">
      <dsp:nvSpPr>
        <dsp:cNvPr id="0" name=""/>
        <dsp:cNvSpPr/>
      </dsp:nvSpPr>
      <dsp:spPr>
        <a:xfrm>
          <a:off x="6251482" y="2082549"/>
          <a:ext cx="1446683" cy="1137267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Improve</a:t>
          </a:r>
          <a:r>
            <a:rPr lang="en-US" sz="1600" kern="1200" dirty="0"/>
            <a:t> </a:t>
          </a:r>
          <a:r>
            <a:rPr lang="en-US" sz="1500" kern="1200" dirty="0"/>
            <a:t>(fairness of AI systems)</a:t>
          </a:r>
        </a:p>
      </dsp:txBody>
      <dsp:txXfrm>
        <a:off x="6284791" y="2115858"/>
        <a:ext cx="1380065" cy="1070649"/>
      </dsp:txXfrm>
    </dsp:sp>
    <dsp:sp modelId="{55CD432B-6C89-9348-A2BA-F31EF0F21AD4}">
      <dsp:nvSpPr>
        <dsp:cNvPr id="0" name=""/>
        <dsp:cNvSpPr/>
      </dsp:nvSpPr>
      <dsp:spPr>
        <a:xfrm>
          <a:off x="7842834" y="2471794"/>
          <a:ext cx="306696" cy="358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7842834" y="2543549"/>
        <a:ext cx="214687" cy="215267"/>
      </dsp:txXfrm>
    </dsp:sp>
    <dsp:sp modelId="{DDE803AC-5F89-AF4D-9419-CAE5E03D3E7F}">
      <dsp:nvSpPr>
        <dsp:cNvPr id="0" name=""/>
        <dsp:cNvSpPr/>
      </dsp:nvSpPr>
      <dsp:spPr>
        <a:xfrm>
          <a:off x="8276839" y="2081989"/>
          <a:ext cx="1882048" cy="1138387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Mitigate</a:t>
          </a:r>
          <a:r>
            <a:rPr lang="en-US" sz="1600" kern="1200" dirty="0"/>
            <a:t> </a:t>
          </a:r>
          <a:br>
            <a:rPr lang="en-US" sz="1600" kern="1200" dirty="0"/>
          </a:br>
          <a:r>
            <a:rPr lang="en-US" sz="1500" kern="1200" dirty="0"/>
            <a:t>(the impact through adjusting interventions)</a:t>
          </a:r>
        </a:p>
      </dsp:txBody>
      <dsp:txXfrm>
        <a:off x="8310181" y="2115331"/>
        <a:ext cx="1815364" cy="1071703"/>
      </dsp:txXfrm>
    </dsp:sp>
    <dsp:sp modelId="{2B1AF83F-1014-7842-A4FD-D472ACBD6AD2}">
      <dsp:nvSpPr>
        <dsp:cNvPr id="0" name=""/>
        <dsp:cNvSpPr/>
      </dsp:nvSpPr>
      <dsp:spPr>
        <a:xfrm>
          <a:off x="10303555" y="2471794"/>
          <a:ext cx="306696" cy="358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0303555" y="2543549"/>
        <a:ext cx="214687" cy="215267"/>
      </dsp:txXfrm>
    </dsp:sp>
    <dsp:sp modelId="{809C2B85-9643-4E4D-B06D-EDC2F0C8D501}">
      <dsp:nvSpPr>
        <dsp:cNvPr id="0" name=""/>
        <dsp:cNvSpPr/>
      </dsp:nvSpPr>
      <dsp:spPr>
        <a:xfrm>
          <a:off x="10737561" y="2082549"/>
          <a:ext cx="1446683" cy="1137267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Monitor &amp; Evaluate</a:t>
          </a:r>
        </a:p>
      </dsp:txBody>
      <dsp:txXfrm>
        <a:off x="10770870" y="2115858"/>
        <a:ext cx="1380065" cy="107064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BEB5D4-FC6F-2340-BF7B-B648AF79BC73}">
      <dsp:nvSpPr>
        <dsp:cNvPr id="0" name=""/>
        <dsp:cNvSpPr/>
      </dsp:nvSpPr>
      <dsp:spPr>
        <a:xfrm>
          <a:off x="7755" y="2082549"/>
          <a:ext cx="1446683" cy="1137267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Define</a:t>
          </a:r>
          <a:r>
            <a:rPr lang="en-US" sz="1600" kern="1200" dirty="0"/>
            <a:t> </a:t>
          </a:r>
          <a:r>
            <a:rPr lang="en-US" sz="1500" kern="1200" dirty="0"/>
            <a:t>(desired fairness or equity goals)</a:t>
          </a:r>
        </a:p>
      </dsp:txBody>
      <dsp:txXfrm>
        <a:off x="41064" y="2115858"/>
        <a:ext cx="1380065" cy="1070649"/>
      </dsp:txXfrm>
    </dsp:sp>
    <dsp:sp modelId="{87AF59AC-0A09-AC4B-AA7A-9371A00BA7B6}">
      <dsp:nvSpPr>
        <dsp:cNvPr id="0" name=""/>
        <dsp:cNvSpPr/>
      </dsp:nvSpPr>
      <dsp:spPr>
        <a:xfrm>
          <a:off x="1599107" y="2471794"/>
          <a:ext cx="306696" cy="358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599107" y="2543549"/>
        <a:ext cx="214687" cy="215267"/>
      </dsp:txXfrm>
    </dsp:sp>
    <dsp:sp modelId="{CE661B88-75C1-B34E-9D3A-19E19ED75A0E}">
      <dsp:nvSpPr>
        <dsp:cNvPr id="0" name=""/>
        <dsp:cNvSpPr/>
      </dsp:nvSpPr>
      <dsp:spPr>
        <a:xfrm>
          <a:off x="2033112" y="2082549"/>
          <a:ext cx="1446683" cy="1137267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Measure</a:t>
          </a:r>
          <a:r>
            <a:rPr lang="en-US" sz="1600" kern="1200" dirty="0"/>
            <a:t> and </a:t>
          </a:r>
          <a:br>
            <a:rPr lang="en-US" sz="1600" kern="1200" dirty="0"/>
          </a:br>
          <a:r>
            <a:rPr lang="en-US" sz="1600" kern="1200" dirty="0"/>
            <a:t>Detect </a:t>
          </a:r>
          <a:r>
            <a:rPr lang="en-US" sz="1500" kern="1200" dirty="0"/>
            <a:t>(bias</a:t>
          </a:r>
          <a:r>
            <a:rPr lang="en-US" sz="1600" kern="1200" dirty="0"/>
            <a:t>)</a:t>
          </a:r>
        </a:p>
      </dsp:txBody>
      <dsp:txXfrm>
        <a:off x="2066421" y="2115858"/>
        <a:ext cx="1380065" cy="1070649"/>
      </dsp:txXfrm>
    </dsp:sp>
    <dsp:sp modelId="{B03F211E-6853-0D45-A487-AA6C8F2C0B24}">
      <dsp:nvSpPr>
        <dsp:cNvPr id="0" name=""/>
        <dsp:cNvSpPr/>
      </dsp:nvSpPr>
      <dsp:spPr>
        <a:xfrm>
          <a:off x="3624464" y="2471794"/>
          <a:ext cx="306696" cy="358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3624464" y="2543549"/>
        <a:ext cx="214687" cy="215267"/>
      </dsp:txXfrm>
    </dsp:sp>
    <dsp:sp modelId="{F1B6D5C2-8027-F44E-83ED-4F033CD810F9}">
      <dsp:nvSpPr>
        <dsp:cNvPr id="0" name=""/>
        <dsp:cNvSpPr/>
      </dsp:nvSpPr>
      <dsp:spPr>
        <a:xfrm>
          <a:off x="4058469" y="2082549"/>
          <a:ext cx="1614339" cy="113726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Understand </a:t>
          </a:r>
          <a:r>
            <a:rPr lang="en-US" sz="1500" kern="1200" dirty="0"/>
            <a:t>(root causes of bias)</a:t>
          </a:r>
        </a:p>
      </dsp:txBody>
      <dsp:txXfrm>
        <a:off x="4091778" y="2115858"/>
        <a:ext cx="1547721" cy="1070649"/>
      </dsp:txXfrm>
    </dsp:sp>
    <dsp:sp modelId="{4D927AD8-6948-AC44-B863-A110433F2977}">
      <dsp:nvSpPr>
        <dsp:cNvPr id="0" name=""/>
        <dsp:cNvSpPr/>
      </dsp:nvSpPr>
      <dsp:spPr>
        <a:xfrm>
          <a:off x="5817477" y="2471794"/>
          <a:ext cx="306696" cy="358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817477" y="2543549"/>
        <a:ext cx="214687" cy="215267"/>
      </dsp:txXfrm>
    </dsp:sp>
    <dsp:sp modelId="{13D8D15E-3B5F-1B48-BA99-8D19449FB702}">
      <dsp:nvSpPr>
        <dsp:cNvPr id="0" name=""/>
        <dsp:cNvSpPr/>
      </dsp:nvSpPr>
      <dsp:spPr>
        <a:xfrm>
          <a:off x="6251482" y="2082549"/>
          <a:ext cx="1446683" cy="1137267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Improve</a:t>
          </a:r>
          <a:r>
            <a:rPr lang="en-US" sz="1600" kern="1200" dirty="0"/>
            <a:t> </a:t>
          </a:r>
          <a:r>
            <a:rPr lang="en-US" sz="1500" kern="1200" dirty="0"/>
            <a:t>(fairness of AI systems)</a:t>
          </a:r>
        </a:p>
      </dsp:txBody>
      <dsp:txXfrm>
        <a:off x="6284791" y="2115858"/>
        <a:ext cx="1380065" cy="1070649"/>
      </dsp:txXfrm>
    </dsp:sp>
    <dsp:sp modelId="{55CD432B-6C89-9348-A2BA-F31EF0F21AD4}">
      <dsp:nvSpPr>
        <dsp:cNvPr id="0" name=""/>
        <dsp:cNvSpPr/>
      </dsp:nvSpPr>
      <dsp:spPr>
        <a:xfrm>
          <a:off x="7842834" y="2471794"/>
          <a:ext cx="306696" cy="358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7842834" y="2543549"/>
        <a:ext cx="214687" cy="215267"/>
      </dsp:txXfrm>
    </dsp:sp>
    <dsp:sp modelId="{DDE803AC-5F89-AF4D-9419-CAE5E03D3E7F}">
      <dsp:nvSpPr>
        <dsp:cNvPr id="0" name=""/>
        <dsp:cNvSpPr/>
      </dsp:nvSpPr>
      <dsp:spPr>
        <a:xfrm>
          <a:off x="8276839" y="2081989"/>
          <a:ext cx="1882048" cy="1138387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Mitigate</a:t>
          </a:r>
          <a:r>
            <a:rPr lang="en-US" sz="1600" kern="1200" dirty="0"/>
            <a:t> </a:t>
          </a:r>
          <a:br>
            <a:rPr lang="en-US" sz="1600" kern="1200" dirty="0"/>
          </a:br>
          <a:r>
            <a:rPr lang="en-US" sz="1500" kern="1200" dirty="0"/>
            <a:t>(the impact through adjusting interventions)</a:t>
          </a:r>
        </a:p>
      </dsp:txBody>
      <dsp:txXfrm>
        <a:off x="8310181" y="2115331"/>
        <a:ext cx="1815364" cy="1071703"/>
      </dsp:txXfrm>
    </dsp:sp>
    <dsp:sp modelId="{2B1AF83F-1014-7842-A4FD-D472ACBD6AD2}">
      <dsp:nvSpPr>
        <dsp:cNvPr id="0" name=""/>
        <dsp:cNvSpPr/>
      </dsp:nvSpPr>
      <dsp:spPr>
        <a:xfrm>
          <a:off x="10303555" y="2471794"/>
          <a:ext cx="306696" cy="358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0303555" y="2543549"/>
        <a:ext cx="214687" cy="215267"/>
      </dsp:txXfrm>
    </dsp:sp>
    <dsp:sp modelId="{809C2B85-9643-4E4D-B06D-EDC2F0C8D501}">
      <dsp:nvSpPr>
        <dsp:cNvPr id="0" name=""/>
        <dsp:cNvSpPr/>
      </dsp:nvSpPr>
      <dsp:spPr>
        <a:xfrm>
          <a:off x="10737561" y="2082549"/>
          <a:ext cx="1446683" cy="1137267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Monitor &amp; Evaluate</a:t>
          </a:r>
        </a:p>
      </dsp:txBody>
      <dsp:txXfrm>
        <a:off x="10770870" y="2115858"/>
        <a:ext cx="1380065" cy="107064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62EF61-F651-3C43-BEED-805480128E21}">
      <dsp:nvSpPr>
        <dsp:cNvPr id="0" name=""/>
        <dsp:cNvSpPr/>
      </dsp:nvSpPr>
      <dsp:spPr>
        <a:xfrm>
          <a:off x="5792" y="1937822"/>
          <a:ext cx="1795591" cy="107735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World</a:t>
          </a:r>
        </a:p>
      </dsp:txBody>
      <dsp:txXfrm>
        <a:off x="37347" y="1969377"/>
        <a:ext cx="1732481" cy="1014244"/>
      </dsp:txXfrm>
    </dsp:sp>
    <dsp:sp modelId="{640CB942-B6B0-284F-94EE-DAA36E8740EB}">
      <dsp:nvSpPr>
        <dsp:cNvPr id="0" name=""/>
        <dsp:cNvSpPr/>
      </dsp:nvSpPr>
      <dsp:spPr>
        <a:xfrm>
          <a:off x="1980942" y="2253846"/>
          <a:ext cx="380665" cy="4453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1980942" y="2342907"/>
        <a:ext cx="266466" cy="267184"/>
      </dsp:txXfrm>
    </dsp:sp>
    <dsp:sp modelId="{25DE5F47-6F09-D644-B951-7ECCCE199BBD}">
      <dsp:nvSpPr>
        <dsp:cNvPr id="0" name=""/>
        <dsp:cNvSpPr/>
      </dsp:nvSpPr>
      <dsp:spPr>
        <a:xfrm>
          <a:off x="2519620" y="1937822"/>
          <a:ext cx="1795591" cy="107735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Data</a:t>
          </a:r>
        </a:p>
      </dsp:txBody>
      <dsp:txXfrm>
        <a:off x="2551175" y="1969377"/>
        <a:ext cx="1732481" cy="1014244"/>
      </dsp:txXfrm>
    </dsp:sp>
    <dsp:sp modelId="{A81B3B9C-94DD-7049-8278-CBDCBD9310BC}">
      <dsp:nvSpPr>
        <dsp:cNvPr id="0" name=""/>
        <dsp:cNvSpPr/>
      </dsp:nvSpPr>
      <dsp:spPr>
        <a:xfrm>
          <a:off x="4494770" y="2253846"/>
          <a:ext cx="380665" cy="4453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4494770" y="2342907"/>
        <a:ext cx="266466" cy="267184"/>
      </dsp:txXfrm>
    </dsp:sp>
    <dsp:sp modelId="{01EF44C5-252B-0A4C-A30C-84CCF917CBC0}">
      <dsp:nvSpPr>
        <dsp:cNvPr id="0" name=""/>
        <dsp:cNvSpPr/>
      </dsp:nvSpPr>
      <dsp:spPr>
        <a:xfrm>
          <a:off x="5033447" y="1937822"/>
          <a:ext cx="1795591" cy="107735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AI Pipeline</a:t>
          </a:r>
        </a:p>
      </dsp:txBody>
      <dsp:txXfrm>
        <a:off x="5065002" y="1969377"/>
        <a:ext cx="1732481" cy="1014244"/>
      </dsp:txXfrm>
    </dsp:sp>
    <dsp:sp modelId="{E1EB2EAF-2685-2145-B9F3-CD0B1D45E34B}">
      <dsp:nvSpPr>
        <dsp:cNvPr id="0" name=""/>
        <dsp:cNvSpPr/>
      </dsp:nvSpPr>
      <dsp:spPr>
        <a:xfrm>
          <a:off x="7008598" y="2253846"/>
          <a:ext cx="380665" cy="4453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7008598" y="2342907"/>
        <a:ext cx="266466" cy="267184"/>
      </dsp:txXfrm>
    </dsp:sp>
    <dsp:sp modelId="{6D4D51E8-C9B9-9A4E-8104-8412D5416B4E}">
      <dsp:nvSpPr>
        <dsp:cNvPr id="0" name=""/>
        <dsp:cNvSpPr/>
      </dsp:nvSpPr>
      <dsp:spPr>
        <a:xfrm>
          <a:off x="7547275" y="1937822"/>
          <a:ext cx="1795591" cy="107735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Actions</a:t>
          </a:r>
        </a:p>
      </dsp:txBody>
      <dsp:txXfrm>
        <a:off x="7578830" y="1969377"/>
        <a:ext cx="1732481" cy="1014244"/>
      </dsp:txXfrm>
    </dsp:sp>
    <dsp:sp modelId="{DDA29801-4FFE-E148-B2C2-F3ED5401E54F}">
      <dsp:nvSpPr>
        <dsp:cNvPr id="0" name=""/>
        <dsp:cNvSpPr/>
      </dsp:nvSpPr>
      <dsp:spPr>
        <a:xfrm>
          <a:off x="9522426" y="2253846"/>
          <a:ext cx="380665" cy="4453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9522426" y="2342907"/>
        <a:ext cx="266466" cy="267184"/>
      </dsp:txXfrm>
    </dsp:sp>
    <dsp:sp modelId="{3D4D8B31-373B-B045-80B9-309C115BBC99}">
      <dsp:nvSpPr>
        <dsp:cNvPr id="0" name=""/>
        <dsp:cNvSpPr/>
      </dsp:nvSpPr>
      <dsp:spPr>
        <a:xfrm>
          <a:off x="10061103" y="1937822"/>
          <a:ext cx="1795591" cy="107735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Disparity in Outcomes</a:t>
          </a:r>
        </a:p>
      </dsp:txBody>
      <dsp:txXfrm>
        <a:off x="10092658" y="1969377"/>
        <a:ext cx="1732481" cy="101424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BEB5D4-FC6F-2340-BF7B-B648AF79BC73}">
      <dsp:nvSpPr>
        <dsp:cNvPr id="0" name=""/>
        <dsp:cNvSpPr/>
      </dsp:nvSpPr>
      <dsp:spPr>
        <a:xfrm>
          <a:off x="7755" y="2082549"/>
          <a:ext cx="1446683" cy="1137267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Define</a:t>
          </a:r>
          <a:r>
            <a:rPr lang="en-US" sz="1600" kern="1200" dirty="0"/>
            <a:t> </a:t>
          </a:r>
          <a:r>
            <a:rPr lang="en-US" sz="1500" kern="1200" dirty="0"/>
            <a:t>(desired fairness or equity goals)</a:t>
          </a:r>
        </a:p>
      </dsp:txBody>
      <dsp:txXfrm>
        <a:off x="41064" y="2115858"/>
        <a:ext cx="1380065" cy="1070649"/>
      </dsp:txXfrm>
    </dsp:sp>
    <dsp:sp modelId="{87AF59AC-0A09-AC4B-AA7A-9371A00BA7B6}">
      <dsp:nvSpPr>
        <dsp:cNvPr id="0" name=""/>
        <dsp:cNvSpPr/>
      </dsp:nvSpPr>
      <dsp:spPr>
        <a:xfrm>
          <a:off x="1599107" y="2471794"/>
          <a:ext cx="306696" cy="358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599107" y="2543549"/>
        <a:ext cx="214687" cy="215267"/>
      </dsp:txXfrm>
    </dsp:sp>
    <dsp:sp modelId="{CE661B88-75C1-B34E-9D3A-19E19ED75A0E}">
      <dsp:nvSpPr>
        <dsp:cNvPr id="0" name=""/>
        <dsp:cNvSpPr/>
      </dsp:nvSpPr>
      <dsp:spPr>
        <a:xfrm>
          <a:off x="2033112" y="2082549"/>
          <a:ext cx="1446683" cy="1137267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Measure</a:t>
          </a:r>
          <a:r>
            <a:rPr lang="en-US" sz="1600" kern="1200" dirty="0"/>
            <a:t> and </a:t>
          </a:r>
          <a:br>
            <a:rPr lang="en-US" sz="1600" kern="1200" dirty="0"/>
          </a:br>
          <a:r>
            <a:rPr lang="en-US" sz="1600" kern="1200" dirty="0"/>
            <a:t>Detect </a:t>
          </a:r>
          <a:r>
            <a:rPr lang="en-US" sz="1500" kern="1200" dirty="0"/>
            <a:t>(bias</a:t>
          </a:r>
          <a:r>
            <a:rPr lang="en-US" sz="1600" kern="1200" dirty="0"/>
            <a:t>)</a:t>
          </a:r>
        </a:p>
      </dsp:txBody>
      <dsp:txXfrm>
        <a:off x="2066421" y="2115858"/>
        <a:ext cx="1380065" cy="1070649"/>
      </dsp:txXfrm>
    </dsp:sp>
    <dsp:sp modelId="{B03F211E-6853-0D45-A487-AA6C8F2C0B24}">
      <dsp:nvSpPr>
        <dsp:cNvPr id="0" name=""/>
        <dsp:cNvSpPr/>
      </dsp:nvSpPr>
      <dsp:spPr>
        <a:xfrm>
          <a:off x="3624464" y="2471794"/>
          <a:ext cx="306696" cy="358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3624464" y="2543549"/>
        <a:ext cx="214687" cy="215267"/>
      </dsp:txXfrm>
    </dsp:sp>
    <dsp:sp modelId="{F1B6D5C2-8027-F44E-83ED-4F033CD810F9}">
      <dsp:nvSpPr>
        <dsp:cNvPr id="0" name=""/>
        <dsp:cNvSpPr/>
      </dsp:nvSpPr>
      <dsp:spPr>
        <a:xfrm>
          <a:off x="4058469" y="2082549"/>
          <a:ext cx="1614339" cy="1137267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Understand </a:t>
          </a:r>
          <a:r>
            <a:rPr lang="en-US" sz="1500" kern="1200" dirty="0"/>
            <a:t>(root causes of bias)</a:t>
          </a:r>
        </a:p>
      </dsp:txBody>
      <dsp:txXfrm>
        <a:off x="4091778" y="2115858"/>
        <a:ext cx="1547721" cy="1070649"/>
      </dsp:txXfrm>
    </dsp:sp>
    <dsp:sp modelId="{4D927AD8-6948-AC44-B863-A110433F2977}">
      <dsp:nvSpPr>
        <dsp:cNvPr id="0" name=""/>
        <dsp:cNvSpPr/>
      </dsp:nvSpPr>
      <dsp:spPr>
        <a:xfrm>
          <a:off x="5817477" y="2471794"/>
          <a:ext cx="306696" cy="358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817477" y="2543549"/>
        <a:ext cx="214687" cy="215267"/>
      </dsp:txXfrm>
    </dsp:sp>
    <dsp:sp modelId="{13D8D15E-3B5F-1B48-BA99-8D19449FB702}">
      <dsp:nvSpPr>
        <dsp:cNvPr id="0" name=""/>
        <dsp:cNvSpPr/>
      </dsp:nvSpPr>
      <dsp:spPr>
        <a:xfrm>
          <a:off x="6251482" y="2082549"/>
          <a:ext cx="1446683" cy="1137267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Improve</a:t>
          </a:r>
          <a:r>
            <a:rPr lang="en-US" sz="1600" kern="1200" dirty="0"/>
            <a:t> </a:t>
          </a:r>
          <a:r>
            <a:rPr lang="en-US" sz="1500" kern="1200" dirty="0"/>
            <a:t>(fairness of AI systems)</a:t>
          </a:r>
        </a:p>
      </dsp:txBody>
      <dsp:txXfrm>
        <a:off x="6284791" y="2115858"/>
        <a:ext cx="1380065" cy="1070649"/>
      </dsp:txXfrm>
    </dsp:sp>
    <dsp:sp modelId="{55CD432B-6C89-9348-A2BA-F31EF0F21AD4}">
      <dsp:nvSpPr>
        <dsp:cNvPr id="0" name=""/>
        <dsp:cNvSpPr/>
      </dsp:nvSpPr>
      <dsp:spPr>
        <a:xfrm>
          <a:off x="7842834" y="2471794"/>
          <a:ext cx="306696" cy="358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7842834" y="2543549"/>
        <a:ext cx="214687" cy="215267"/>
      </dsp:txXfrm>
    </dsp:sp>
    <dsp:sp modelId="{DDE803AC-5F89-AF4D-9419-CAE5E03D3E7F}">
      <dsp:nvSpPr>
        <dsp:cNvPr id="0" name=""/>
        <dsp:cNvSpPr/>
      </dsp:nvSpPr>
      <dsp:spPr>
        <a:xfrm>
          <a:off x="8276839" y="2081989"/>
          <a:ext cx="1882048" cy="1138387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Mitigate</a:t>
          </a:r>
          <a:r>
            <a:rPr lang="en-US" sz="1600" kern="1200" dirty="0"/>
            <a:t> </a:t>
          </a:r>
          <a:br>
            <a:rPr lang="en-US" sz="1600" kern="1200" dirty="0"/>
          </a:br>
          <a:r>
            <a:rPr lang="en-US" sz="1500" kern="1200" dirty="0"/>
            <a:t>(the impact through adjusting interventions)</a:t>
          </a:r>
        </a:p>
      </dsp:txBody>
      <dsp:txXfrm>
        <a:off x="8310181" y="2115331"/>
        <a:ext cx="1815364" cy="1071703"/>
      </dsp:txXfrm>
    </dsp:sp>
    <dsp:sp modelId="{2B1AF83F-1014-7842-A4FD-D472ACBD6AD2}">
      <dsp:nvSpPr>
        <dsp:cNvPr id="0" name=""/>
        <dsp:cNvSpPr/>
      </dsp:nvSpPr>
      <dsp:spPr>
        <a:xfrm>
          <a:off x="10303555" y="2471794"/>
          <a:ext cx="306696" cy="3587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0303555" y="2543549"/>
        <a:ext cx="214687" cy="215267"/>
      </dsp:txXfrm>
    </dsp:sp>
    <dsp:sp modelId="{809C2B85-9643-4E4D-B06D-EDC2F0C8D501}">
      <dsp:nvSpPr>
        <dsp:cNvPr id="0" name=""/>
        <dsp:cNvSpPr/>
      </dsp:nvSpPr>
      <dsp:spPr>
        <a:xfrm>
          <a:off x="10737561" y="2082549"/>
          <a:ext cx="1446683" cy="1137267"/>
        </a:xfrm>
        <a:prstGeom prst="roundRect">
          <a:avLst>
            <a:gd name="adj" fmla="val 10000"/>
          </a:avLst>
        </a:prstGeom>
        <a:solidFill>
          <a:schemeClr val="bg1">
            <a:lumMod val="6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rgbClr val="FFFF00"/>
              </a:solidFill>
            </a:rPr>
            <a:t>Monitor &amp; Evaluate</a:t>
          </a:r>
        </a:p>
      </dsp:txBody>
      <dsp:txXfrm>
        <a:off x="10770870" y="2115858"/>
        <a:ext cx="1380065" cy="10706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" name="Google Shape;3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5763" indent="-385763" algn="ctr"/>
            <a:r>
              <a:rPr lang="en-US" sz="1200" dirty="0"/>
              <a:t>AI/ML systems are heavily dependent on humans to determine a wide range of aspects of their design, development, and use</a:t>
            </a:r>
            <a:endParaRPr lang="en-US" sz="1200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CBC395-CF3C-A24F-8682-006CE1DBC2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13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CBC395-CF3C-A24F-8682-006CE1DBC2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3873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CBC395-CF3C-A24F-8682-006CE1DBC2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49678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5b0c8fd486_0_4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1" name="Google Shape;871;g5b0c8fd486_0_4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688644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g5b0c8fd486_0_2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2" name="Google Shape;722;g5b0c8fd486_0_2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4179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14</a:t>
            </a:r>
            <a:r>
              <a:rPr lang="en-US" baseline="30000" dirty="0"/>
              <a:t>th</a:t>
            </a:r>
            <a:r>
              <a:rPr lang="en-US" dirty="0"/>
              <a:t> Amendment often interpreted to prohibit racial classification in most cases (that is, taking race into account in state decision-making) as well as racial intentions/discriminatory purpose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92738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49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286833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76503b3cf1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76503b3cf1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4043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tiff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6dad9273e7_0_4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15" name="Google Shape;15;g6dad9273e7_0_4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16" name="Google Shape;16;g6dad9273e7_0_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6dad9273e7_0_11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g6dad9273e7_0_1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  <a:defRPr>
                <a:solidFill>
                  <a:srgbClr val="434343"/>
                </a:solidFill>
              </a:defRPr>
            </a:lvl1pPr>
            <a:lvl2pPr marL="914400" lvl="1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g6dad9273e7_0_1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" name="Google Shape;21;g6dad9273e7_0_11"/>
          <p:cNvSpPr/>
          <p:nvPr/>
        </p:nvSpPr>
        <p:spPr>
          <a:xfrm>
            <a:off x="-14200" y="-36767"/>
            <a:ext cx="12220500" cy="1010161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6dad9273e7_0_8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6" name="Google Shape;26;g6dad9273e7_0_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g6dad9273e7_0_1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g6dad9273e7_0_1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0" name="Google Shape;30;g6dad9273e7_0_16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g6dad9273e7_0_1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706" y="1353807"/>
            <a:ext cx="11666363" cy="495464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69676"/>
          </a:xfrm>
          <a:solidFill>
            <a:srgbClr val="800000"/>
          </a:solidFill>
          <a:effectLst/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003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5128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341489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BB7521-98C0-2A40-BD39-5BCEE48B82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51495" y="4355259"/>
            <a:ext cx="6299749" cy="56322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FA34301-7F36-2C46-AC22-AFFAC4BFF8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66445" y="5094089"/>
            <a:ext cx="1161689" cy="108000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D6D9F56-A257-F14E-A0A1-58B3F5FDAB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32840" b="-1"/>
          <a:stretch/>
        </p:blipFill>
        <p:spPr>
          <a:xfrm>
            <a:off x="5919078" y="5266579"/>
            <a:ext cx="3237089" cy="731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682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706" y="1353807"/>
            <a:ext cx="11666363" cy="495464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69676"/>
          </a:xfrm>
          <a:solidFill>
            <a:srgbClr val="800000"/>
          </a:solidFill>
          <a:effectLst/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220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42222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4000000" cy="4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4000000" cy="4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4000000" cy="4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42" name="Google Shape;42;p6"/>
          <p:cNvSpPr/>
          <p:nvPr/>
        </p:nvSpPr>
        <p:spPr>
          <a:xfrm>
            <a:off x="0" y="6450221"/>
            <a:ext cx="12192000" cy="407600"/>
          </a:xfrm>
          <a:prstGeom prst="rect">
            <a:avLst/>
          </a:prstGeom>
          <a:solidFill>
            <a:srgbClr val="80000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6"/>
          <p:cNvSpPr txBox="1"/>
          <p:nvPr/>
        </p:nvSpPr>
        <p:spPr>
          <a:xfrm>
            <a:off x="210609" y="6459633"/>
            <a:ext cx="4606000" cy="3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</a:rPr>
              <a:t>Kit Rodolfa</a:t>
            </a:r>
            <a:r>
              <a:rPr lang="en"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| </a:t>
            </a:r>
            <a:r>
              <a:rPr lang="en" sz="1600">
                <a:solidFill>
                  <a:schemeClr val="lt1"/>
                </a:solidFill>
              </a:rPr>
              <a:t>krodolfa@cmu.edu</a:t>
            </a:r>
            <a:endParaRPr sz="1600" b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" name="Google Shape;44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632176" y="6510528"/>
            <a:ext cx="3451669" cy="3085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8770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07D4411-737E-C541-B4C4-6D57C5CC3460}"/>
              </a:ext>
            </a:extLst>
          </p:cNvPr>
          <p:cNvSpPr/>
          <p:nvPr userDrawn="1"/>
        </p:nvSpPr>
        <p:spPr>
          <a:xfrm>
            <a:off x="0" y="6519445"/>
            <a:ext cx="12192000" cy="338555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5BB04C-E7FB-0646-9DDE-F53072130CA6}"/>
              </a:ext>
            </a:extLst>
          </p:cNvPr>
          <p:cNvSpPr txBox="1"/>
          <p:nvPr userDrawn="1"/>
        </p:nvSpPr>
        <p:spPr>
          <a:xfrm>
            <a:off x="210588" y="6533191"/>
            <a:ext cx="27799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Rayid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 Ghani  |  @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ＭＳ Ｐゴシック" charset="0"/>
                <a:cs typeface="Arial"/>
              </a:rPr>
              <a:t>rayidghani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charset="0"/>
              <a:ea typeface="ＭＳ Ｐゴシック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E247F2-E124-D640-B103-0B5ED2CEA8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96248" y="6578839"/>
            <a:ext cx="2687597" cy="24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204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6dad9273e7_0_11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g6dad9273e7_0_1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  <a:defRPr>
                <a:solidFill>
                  <a:srgbClr val="434343"/>
                </a:solidFill>
              </a:defRPr>
            </a:lvl1pPr>
            <a:lvl2pPr marL="914400" lvl="1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g6dad9273e7_0_1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" name="Google Shape;21;g6dad9273e7_0_11"/>
          <p:cNvSpPr/>
          <p:nvPr/>
        </p:nvSpPr>
        <p:spPr>
          <a:xfrm>
            <a:off x="-14200" y="-36767"/>
            <a:ext cx="12220500" cy="1010161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29714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9C18D-4D43-4541-82CC-DD8BA5E77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90FC81-59DE-9E4D-8DDD-FDBE2B5231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7DE691-2D90-5246-AEF1-61FCC999B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2071C-090D-C444-A84A-54195789C19F}" type="datetimeFigureOut">
              <a:rPr lang="en-US" smtClean="0"/>
              <a:t>11/17/25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DC57C-084B-0141-BCAD-A0B67A06B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74A20E-D9EB-634C-A890-E4B6B12C3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AC2E8-92E8-C641-B626-517972471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237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74FB0-5BD3-244E-ABE8-24760966D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4EC1E-FC22-F347-8A28-4C04EF2DA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0D408-71E7-E943-9022-219E46CC5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2071C-090D-C444-A84A-54195789C19F}" type="datetimeFigureOut">
              <a:rPr lang="en-US" smtClean="0"/>
              <a:t>11/17/25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104B70-3ACD-1842-AF3A-DCDB2BAF2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8C794B-5BB8-3340-AE42-59DDAC5E9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AC2E8-92E8-C641-B626-517972471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88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DE52D-FB22-6D4A-B178-CE36CD5D0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AD49F2-75A4-2848-8183-FC7C76EF19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378543-2864-5949-BB6D-96CD87A89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2071C-090D-C444-A84A-54195789C19F}" type="datetimeFigureOut">
              <a:rPr lang="en-US" smtClean="0"/>
              <a:t>11/17/25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8C8A0-F6E0-2E41-8C27-CE15A8F82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F57D01-229C-6841-80C6-A58C7B24B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AC2E8-92E8-C641-B626-517972471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3514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918A7-847B-0F4F-ADA3-52CA15A81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E2316-6FA0-AF43-810A-7BEDFD05A4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9F8C73-07C8-B848-9255-FDA1E3F320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1D18ED-D0FB-8A44-8CE1-B5C0D1505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2071C-090D-C444-A84A-54195789C19F}" type="datetimeFigureOut">
              <a:rPr lang="en-US" smtClean="0"/>
              <a:t>11/17/25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498D86-F3AA-0C41-8FBB-19B8A633E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557199-B0A2-694B-935A-1F9F512C9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AC2E8-92E8-C641-B626-517972471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2767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EF578-E383-4145-BEEE-F766E65B0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E3091A-7E78-5745-96A8-6380AF704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418280-4187-DF48-B64B-0CBA1712F3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BAB5F9-C182-A04F-8AF0-20CBB70E1C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29ED7B-3000-2247-AC27-125AB7E4F1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F4C4AE-54E2-704C-86AF-20FA94FAF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2071C-090D-C444-A84A-54195789C19F}" type="datetimeFigureOut">
              <a:rPr lang="en-US" smtClean="0"/>
              <a:t>11/17/25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466588-40AF-EC4F-8CCE-AE000AC6C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CB0F28-8704-2E43-A619-5E695958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AC2E8-92E8-C641-B626-517972471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6960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93BA3-42CF-1E4A-86C9-E8B51405F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553A09-F40A-0C41-8324-81B265461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2071C-090D-C444-A84A-54195789C19F}" type="datetimeFigureOut">
              <a:rPr lang="en-US" smtClean="0"/>
              <a:t>11/17/25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79930A-2ADD-CC49-8B93-C92B7DF2E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1CCDC5-DDDB-0D4A-807F-5DFA2CE74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AC2E8-92E8-C641-B626-517972471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8874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F5442A-6186-0046-9476-D86B01A3F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2071C-090D-C444-A84A-54195789C19F}" type="datetimeFigureOut">
              <a:rPr lang="en-US" smtClean="0"/>
              <a:t>11/17/25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534459-08FA-314E-A932-30F91C922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DBD486-5C8A-344F-A112-CC4C13C7B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AC2E8-92E8-C641-B626-517972471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4837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764EA-8D02-934E-90A7-17ED2A41D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C67FEF-B806-5F42-8916-C3061A2F4B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B1EB46-708C-CD49-8746-174D0F0190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6417C3-85CF-9A48-B156-087C4867E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2071C-090D-C444-A84A-54195789C19F}" type="datetimeFigureOut">
              <a:rPr lang="en-US" smtClean="0"/>
              <a:t>11/17/25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B5FA8A-D5D0-1E4F-8B21-002CFAEFF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46FBE1-870B-4B47-AC91-43AD828A9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AC2E8-92E8-C641-B626-517972471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7771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EC294-49DA-954C-9E27-93DB2DBA8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F2691B-4620-D74B-8F37-CDD5B14E57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CC14DF-0B82-A94C-841D-E05C5914E5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565228-02C3-E24C-B49A-9F068C1AD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2071C-090D-C444-A84A-54195789C19F}" type="datetimeFigureOut">
              <a:rPr lang="en-US" smtClean="0"/>
              <a:t>11/17/25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34CB0A-9C03-F149-A9D3-F59E76D46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7F501B-4194-8E4D-842F-2B2907C1A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AC2E8-92E8-C641-B626-517972471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2049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4586B-C1E9-0C47-9929-3FBF249D2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186542-B208-FF49-A95A-608884032A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62AB6-A3F7-CF48-BCB0-DAF4DEF2A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2071C-090D-C444-A84A-54195789C19F}" type="datetimeFigureOut">
              <a:rPr lang="en-US" smtClean="0"/>
              <a:t>11/17/25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BFD22C-49A1-524C-A6D0-F8A213D8D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448C7B-2BB4-1145-8A49-0CBF65B9C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AC2E8-92E8-C641-B626-517972471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05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5EAC35-2FDA-9C41-8B31-39F583C20E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88AA0A-24C7-474C-BEE5-235928C2E5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F35CDF-0190-324D-BA9D-03B769A7E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2071C-090D-C444-A84A-54195789C19F}" type="datetimeFigureOut">
              <a:rPr lang="en-US" smtClean="0"/>
              <a:t>11/17/25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EB2F1-BBD3-8A49-A7D8-0F9D51BF3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5327C7-9D31-9D46-A72A-BD50521B9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AC2E8-92E8-C641-B626-517972471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1408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6dad9273e7_0_11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g6dad9273e7_0_1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  <a:defRPr>
                <a:solidFill>
                  <a:srgbClr val="434343"/>
                </a:solidFill>
              </a:defRPr>
            </a:lvl1pPr>
            <a:lvl2pPr marL="914400" lvl="1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g6dad9273e7_0_1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" name="Google Shape;21;g6dad9273e7_0_11"/>
          <p:cNvSpPr/>
          <p:nvPr/>
        </p:nvSpPr>
        <p:spPr>
          <a:xfrm>
            <a:off x="-14200" y="-36767"/>
            <a:ext cx="12220500" cy="1010161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2862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tiff"/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6dad9273e7_0_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g6dad9273e7_0_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g6dad9273e7_0_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76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521D5A-4AF5-A545-A4B2-D7E04BFEBC34}"/>
              </a:ext>
            </a:extLst>
          </p:cNvPr>
          <p:cNvSpPr/>
          <p:nvPr userDrawn="1"/>
        </p:nvSpPr>
        <p:spPr>
          <a:xfrm>
            <a:off x="0" y="6450222"/>
            <a:ext cx="12192000" cy="407777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B158FC-C48E-1C49-B517-49F0EF74BDE8}"/>
              </a:ext>
            </a:extLst>
          </p:cNvPr>
          <p:cNvSpPr txBox="1"/>
          <p:nvPr userDrawn="1"/>
        </p:nvSpPr>
        <p:spPr>
          <a:xfrm>
            <a:off x="210586" y="6459621"/>
            <a:ext cx="27799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 err="1">
                <a:solidFill>
                  <a:schemeClr val="bg1"/>
                </a:solidFill>
                <a:latin typeface="Arial"/>
                <a:cs typeface="Arial"/>
              </a:rPr>
              <a:t>Rayid</a:t>
            </a:r>
            <a:r>
              <a:rPr lang="en-US" sz="1600" b="0" dirty="0">
                <a:solidFill>
                  <a:schemeClr val="bg1"/>
                </a:solidFill>
                <a:latin typeface="Arial"/>
                <a:cs typeface="Arial"/>
              </a:rPr>
              <a:t> Ghani  |  @</a:t>
            </a:r>
            <a:r>
              <a:rPr lang="en-US" sz="1600" b="0" dirty="0" err="1">
                <a:solidFill>
                  <a:schemeClr val="bg1"/>
                </a:solidFill>
                <a:latin typeface="Arial"/>
                <a:cs typeface="Arial"/>
              </a:rPr>
              <a:t>rayidghani</a:t>
            </a:r>
            <a:endParaRPr lang="en-US" sz="1600" b="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1550D4-8156-FE47-8EAC-5551DAAF66EC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632177" y="6510528"/>
            <a:ext cx="3451668" cy="30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32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</p:sldLayoutIdLst>
  <p:txStyles>
    <p:titleStyle>
      <a:lvl1pPr algn="ctr" defTabSz="342891" rtl="0" eaLnBrk="1" fontAlgn="base" hangingPunct="1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342891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342891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342891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342891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342891" algn="ctr" defTabSz="342891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685783" algn="ctr" defTabSz="342891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028674" algn="ctr" defTabSz="342891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371566" algn="ctr" defTabSz="342891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257168" indent="-257168" algn="l" defTabSz="342891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557199" indent="-214308" algn="l" defTabSz="342891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857229" indent="-171446" algn="l" defTabSz="342891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200121" indent="-171446" algn="l" defTabSz="342891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543012" indent="-171446" algn="l" defTabSz="342891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885904" indent="-171446" algn="l" defTabSz="342891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342891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342891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342891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342891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569B15-09D5-0642-8D49-E2E59B5A0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0F278B-DC28-1E45-9341-7C0704FAD8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A9CB3-0ED7-5E4B-A594-01BB6BC02B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2071C-090D-C444-A84A-54195789C19F}" type="datetimeFigureOut">
              <a:rPr lang="en-US" smtClean="0"/>
              <a:t>11/17/25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4AFA5C-98D2-6F46-A3A4-5D76CAA209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FB6F41-C276-1E40-99CB-A89A6E7FBA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DAC2E8-92E8-C641-B626-517972471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171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dssg.github.io/fairness_tutorial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datasciencepublicpolicy.org/aequitas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"/>
          <p:cNvSpPr txBox="1"/>
          <p:nvPr/>
        </p:nvSpPr>
        <p:spPr>
          <a:xfrm>
            <a:off x="0" y="1014225"/>
            <a:ext cx="12192000" cy="23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Bias and Fairness in ML</a:t>
            </a:r>
            <a:endParaRPr sz="4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1"/>
          <p:cNvSpPr txBox="1"/>
          <p:nvPr/>
        </p:nvSpPr>
        <p:spPr>
          <a:xfrm>
            <a:off x="0" y="3429513"/>
            <a:ext cx="121920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Rayid Ghani</a:t>
            </a:r>
            <a:endParaRPr sz="2800" b="0" i="0" u="none" strike="noStrike" cap="none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" name="Google Shape;4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9638" y="4968362"/>
            <a:ext cx="5192713" cy="1813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3B702-ED77-884E-88F7-92D73313F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the week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61BAD4-F7FB-1D48-9D37-2273592A7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you should be discussing with your team this week</a:t>
            </a:r>
          </a:p>
          <a:p>
            <a:pPr lvl="1"/>
            <a:r>
              <a:rPr lang="en-US" dirty="0"/>
              <a:t>Relevant fairness metrics and attributes that you should care about</a:t>
            </a:r>
            <a:br>
              <a:rPr lang="en-US" dirty="0"/>
            </a:br>
            <a:endParaRPr lang="en-US" dirty="0"/>
          </a:p>
          <a:p>
            <a:r>
              <a:rPr lang="en-US" dirty="0"/>
              <a:t>What you should be building this week</a:t>
            </a:r>
          </a:p>
          <a:p>
            <a:pPr lvl="1"/>
            <a:r>
              <a:rPr lang="en-US" b="1" dirty="0"/>
              <a:t>Models</a:t>
            </a:r>
            <a:r>
              <a:rPr lang="en-US" dirty="0"/>
              <a:t>: Finishing up any additions to your model grid &amp; selection and doing sanity checks</a:t>
            </a:r>
          </a:p>
          <a:p>
            <a:pPr lvl="1"/>
            <a:r>
              <a:rPr lang="en-US" b="1" dirty="0"/>
              <a:t>Fairness Audit</a:t>
            </a:r>
            <a:r>
              <a:rPr lang="en-US" dirty="0"/>
              <a:t>: Looking at bias metrics for your selected model(s)</a:t>
            </a:r>
          </a:p>
        </p:txBody>
      </p:sp>
    </p:spTree>
    <p:extLst>
      <p:ext uri="{BB962C8B-B14F-4D97-AF65-F5344CB8AC3E}">
        <p14:creationId xmlns:p14="http://schemas.microsoft.com/office/powerpoint/2010/main" val="2652095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F2A94-A63F-6149-AA28-2E35B60E3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E902576-68A9-6E48-B0FE-5B1889953DC8}"/>
              </a:ext>
            </a:extLst>
          </p:cNvPr>
          <p:cNvGraphicFramePr/>
          <p:nvPr/>
        </p:nvGraphicFramePr>
        <p:xfrm>
          <a:off x="180467" y="0"/>
          <a:ext cx="117764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E2C99BF2-C81A-5246-89D3-E49BCDCAD699}"/>
              </a:ext>
            </a:extLst>
          </p:cNvPr>
          <p:cNvSpPr/>
          <p:nvPr/>
        </p:nvSpPr>
        <p:spPr>
          <a:xfrm>
            <a:off x="3224587" y="2534144"/>
            <a:ext cx="2534195" cy="1789611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892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49A749E-A9A7-9F4A-8C42-79441358E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more details…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480018-77DE-9159-5C1C-3477CA148E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is an overview of this topic</a:t>
            </a:r>
          </a:p>
          <a:p>
            <a:endParaRPr lang="en-US" dirty="0"/>
          </a:p>
          <a:p>
            <a:r>
              <a:rPr lang="en-US" dirty="0"/>
              <a:t>There are many more resources for in-depth coverage 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Tutorial with hands-on </a:t>
            </a:r>
            <a:r>
              <a:rPr lang="en-US" dirty="0" err="1">
                <a:hlinkClick r:id="rId2"/>
              </a:rPr>
              <a:t>colab</a:t>
            </a:r>
            <a:r>
              <a:rPr lang="en-US" dirty="0">
                <a:hlinkClick r:id="rId2"/>
              </a:rPr>
              <a:t> notebooks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713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Common misconceptions in the real world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If I don’t use race in my analysis/models, then my analysis/models can’t be racist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If I use race in my models, then models are always racist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If my actions aren’t happening on individuals, then I don’t need to worry about bias</a:t>
            </a:r>
          </a:p>
        </p:txBody>
      </p:sp>
    </p:spTree>
    <p:extLst>
      <p:ext uri="{BB962C8B-B14F-4D97-AF65-F5344CB8AC3E}">
        <p14:creationId xmlns:p14="http://schemas.microsoft.com/office/powerpoint/2010/main" val="4174573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7EBE3DE-0F42-EF92-E711-379F82B55B9D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5814878"/>
              </p:ext>
            </p:extLst>
          </p:nvPr>
        </p:nvGraphicFramePr>
        <p:xfrm>
          <a:off x="-1965275" y="1905000"/>
          <a:ext cx="16439867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5E11E8B-5CFD-21F1-181B-35846E4C0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67" dirty="0"/>
              <a:t>How we design ML systems</a:t>
            </a:r>
          </a:p>
        </p:txBody>
      </p:sp>
      <p:sp>
        <p:nvSpPr>
          <p:cNvPr id="2" name="U-Turn Arrow 1">
            <a:extLst>
              <a:ext uri="{FF2B5EF4-FFF2-40B4-BE49-F238E27FC236}">
                <a16:creationId xmlns:a16="http://schemas.microsoft.com/office/drawing/2014/main" id="{F8586DA8-3AA7-D934-77AD-A38796D02544}"/>
              </a:ext>
            </a:extLst>
          </p:cNvPr>
          <p:cNvSpPr/>
          <p:nvPr/>
        </p:nvSpPr>
        <p:spPr>
          <a:xfrm rot="10800000">
            <a:off x="1856764" y="5503178"/>
            <a:ext cx="7661945" cy="581637"/>
          </a:xfrm>
          <a:prstGeom prst="uturnArrow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47CC69DB-CCC3-22B8-4599-7FE28B570B59}"/>
              </a:ext>
            </a:extLst>
          </p:cNvPr>
          <p:cNvSpPr/>
          <p:nvPr/>
        </p:nvSpPr>
        <p:spPr>
          <a:xfrm>
            <a:off x="5687735" y="5514363"/>
            <a:ext cx="218115" cy="402672"/>
          </a:xfrm>
          <a:prstGeom prst="upArrow">
            <a:avLst/>
          </a:prstGeom>
          <a:solidFill>
            <a:srgbClr val="7030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6766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Data and AI Ethics Issues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909E99C8-C1C9-DC4E-A00A-C3C715B7EB22}"/>
              </a:ext>
            </a:extLst>
          </p:cNvPr>
          <p:cNvGraphicFramePr>
            <a:graphicFrameLocks/>
          </p:cNvGraphicFramePr>
          <p:nvPr/>
        </p:nvGraphicFramePr>
        <p:xfrm>
          <a:off x="415600" y="1379047"/>
          <a:ext cx="11265456" cy="49976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8351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Data and AI Ethics Issues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909E99C8-C1C9-DC4E-A00A-C3C715B7EB22}"/>
              </a:ext>
            </a:extLst>
          </p:cNvPr>
          <p:cNvGraphicFramePr>
            <a:graphicFrameLocks/>
          </p:cNvGraphicFramePr>
          <p:nvPr/>
        </p:nvGraphicFramePr>
        <p:xfrm>
          <a:off x="415600" y="1379047"/>
          <a:ext cx="11265456" cy="49976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45177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6DC0D54-0B18-6E49-BE26-E4BF7A51BAF3}"/>
              </a:ext>
            </a:extLst>
          </p:cNvPr>
          <p:cNvGraphicFramePr/>
          <p:nvPr/>
        </p:nvGraphicFramePr>
        <p:xfrm>
          <a:off x="0" y="859537"/>
          <a:ext cx="12192000" cy="5302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F0199F36-82BD-C781-CC20-68279DC26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 focus should not just be on making the ML model fair but rather on </a:t>
            </a:r>
            <a:r>
              <a:rPr lang="en-US" b="1" dirty="0">
                <a:solidFill>
                  <a:schemeClr val="bg1"/>
                </a:solidFill>
              </a:rPr>
              <a:t>making the overall system and outcomes fair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304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6DC0D54-0B18-6E49-BE26-E4BF7A51BAF3}"/>
              </a:ext>
            </a:extLst>
          </p:cNvPr>
          <p:cNvGraphicFramePr/>
          <p:nvPr/>
        </p:nvGraphicFramePr>
        <p:xfrm>
          <a:off x="0" y="859537"/>
          <a:ext cx="12192000" cy="5302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F0199F36-82BD-C781-CC20-68279DC26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 focus should not just be on making the ML model fair but rather on </a:t>
            </a:r>
            <a:r>
              <a:rPr lang="en-US" b="1" dirty="0">
                <a:solidFill>
                  <a:schemeClr val="bg1"/>
                </a:solidFill>
              </a:rPr>
              <a:t>making the overall system and outcomes fair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687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200BDA-BAE3-FD43-BBD3-2545E03E8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What would it mean to be fair?</a:t>
            </a:r>
          </a:p>
        </p:txBody>
      </p:sp>
    </p:spTree>
    <p:extLst>
      <p:ext uri="{BB962C8B-B14F-4D97-AF65-F5344CB8AC3E}">
        <p14:creationId xmlns:p14="http://schemas.microsoft.com/office/powerpoint/2010/main" val="37782324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D5CB3E-2BFC-CF4B-BC01-6E59BE146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Do we allocate equal resources to every group?</a:t>
            </a:r>
          </a:p>
          <a:p>
            <a:r>
              <a:rPr lang="en-US" sz="3200" dirty="0"/>
              <a:t>Do we allocate resources proportional to need? </a:t>
            </a:r>
          </a:p>
          <a:p>
            <a:r>
              <a:rPr lang="en-US" sz="3200" dirty="0"/>
              <a:t>Do we make sure we don’t miss people with of a certain group disproportionately?</a:t>
            </a:r>
          </a:p>
          <a:p>
            <a:r>
              <a:rPr lang="en-US" sz="3200" dirty="0"/>
              <a:t>Do we make sure we don’t have disproportionate false positives from a particular group?</a:t>
            </a:r>
          </a:p>
          <a:p>
            <a:r>
              <a:rPr lang="en-US" sz="3200" dirty="0"/>
              <a:t>...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0200BDA-BAE3-FD43-BBD3-2545E03E8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Bias Measures: How do we select what we design for?</a:t>
            </a:r>
          </a:p>
        </p:txBody>
      </p:sp>
    </p:spTree>
    <p:extLst>
      <p:ext uri="{BB962C8B-B14F-4D97-AF65-F5344CB8AC3E}">
        <p14:creationId xmlns:p14="http://schemas.microsoft.com/office/powerpoint/2010/main" val="381715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D5CB3E-2BFC-CF4B-BC01-6E59BE146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Statistical/Demographic Parity</a:t>
            </a:r>
          </a:p>
          <a:p>
            <a:r>
              <a:rPr lang="en-US" sz="3200" dirty="0"/>
              <a:t>Impact Parity</a:t>
            </a:r>
          </a:p>
          <a:p>
            <a:r>
              <a:rPr lang="en-US" sz="3200" dirty="0"/>
              <a:t>False Discovery Rate Parity</a:t>
            </a:r>
          </a:p>
          <a:p>
            <a:r>
              <a:rPr lang="en-US" sz="3200" dirty="0"/>
              <a:t>False Omission Rate Parity</a:t>
            </a:r>
          </a:p>
          <a:p>
            <a:r>
              <a:rPr lang="en-US" sz="3200" dirty="0"/>
              <a:t>False Positive Rate Parity</a:t>
            </a:r>
          </a:p>
          <a:p>
            <a:r>
              <a:rPr lang="en-US" sz="3200" dirty="0"/>
              <a:t>False Negative Rate Parity</a:t>
            </a:r>
          </a:p>
          <a:p>
            <a:r>
              <a:rPr lang="en-US" sz="3200" dirty="0"/>
              <a:t>...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0200BDA-BAE3-FD43-BBD3-2545E03E8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Bias Measures: How do we select what we care about?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CE1541-4475-290D-9763-1ECC766972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9" t="5307"/>
          <a:stretch/>
        </p:blipFill>
        <p:spPr>
          <a:xfrm>
            <a:off x="5112326" y="2263853"/>
            <a:ext cx="7107383" cy="260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361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E038B8-9DA1-054F-B953-838194CAC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33" dirty="0"/>
              <a:t>Why do we have to choose?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40C1A7-6096-A447-ACCD-9B0C66256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1950" y="1201821"/>
            <a:ext cx="81280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1916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E038B8-9DA1-054F-B953-838194CAC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33" dirty="0"/>
              <a:t>Incompatibility Between Fairness Metrics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71EB728-84BA-6E4C-A462-4697E68345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459" y="1073199"/>
            <a:ext cx="8013082" cy="561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7830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E038B8-9DA1-054F-B953-838194CAC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33" dirty="0"/>
              <a:t>Incompatibility Between Fairness Metrics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BD1B78-2680-A341-96E1-BBBFF7B96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936750"/>
            <a:ext cx="9753600" cy="298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2582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E038B8-9DA1-054F-B953-838194CAC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33" dirty="0"/>
              <a:t>Incompatibility Between Fairness Metrics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BD1B78-2680-A341-96E1-BBBFF7B96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936750"/>
            <a:ext cx="9753600" cy="2984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6BF5B27-D96B-1043-A281-C3E4B86B290E}"/>
              </a:ext>
            </a:extLst>
          </p:cNvPr>
          <p:cNvSpPr/>
          <p:nvPr/>
        </p:nvSpPr>
        <p:spPr>
          <a:xfrm>
            <a:off x="1383629" y="3332747"/>
            <a:ext cx="9324473" cy="77002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4383AA-6E25-FC4B-9463-B62C65B24194}"/>
              </a:ext>
            </a:extLst>
          </p:cNvPr>
          <p:cNvSpPr txBox="1"/>
          <p:nvPr/>
        </p:nvSpPr>
        <p:spPr>
          <a:xfrm>
            <a:off x="174969" y="4680952"/>
            <a:ext cx="11843307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ProPublica identified considerable disparities: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algorithm was twice as likely to 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incorrectly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predict black individuals were </a:t>
            </a:r>
            <a:b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 high risk of recidivating (FPR)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 was also nearly twice as likely to </a:t>
            </a:r>
            <a:r>
              <a:rPr kumimoji="0" lang="en-US" sz="2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incorrectly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predict white individuals were </a:t>
            </a:r>
            <a:b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 low risk of recidivating (FNR)</a:t>
            </a:r>
          </a:p>
        </p:txBody>
      </p:sp>
    </p:spTree>
    <p:extLst>
      <p:ext uri="{BB962C8B-B14F-4D97-AF65-F5344CB8AC3E}">
        <p14:creationId xmlns:p14="http://schemas.microsoft.com/office/powerpoint/2010/main" val="42077101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E038B8-9DA1-054F-B953-838194CAC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33" dirty="0"/>
              <a:t>Incompatibility Between Fairness Metrics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BD1B78-2680-A341-96E1-BBBFF7B96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936750"/>
            <a:ext cx="9753600" cy="29845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6BF5B27-D96B-1043-A281-C3E4B86B290E}"/>
              </a:ext>
            </a:extLst>
          </p:cNvPr>
          <p:cNvSpPr/>
          <p:nvPr/>
        </p:nvSpPr>
        <p:spPr>
          <a:xfrm flipV="1">
            <a:off x="1383629" y="4102768"/>
            <a:ext cx="9324473" cy="39704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4383AA-6E25-FC4B-9463-B62C65B24194}"/>
              </a:ext>
            </a:extLst>
          </p:cNvPr>
          <p:cNvSpPr txBox="1"/>
          <p:nvPr/>
        </p:nvSpPr>
        <p:spPr>
          <a:xfrm>
            <a:off x="406340" y="4921584"/>
            <a:ext cx="11279050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However, the creator of the algorithm pointed out that the algorithm is well-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balanced across races on precision (equivalently, FDR), claiming this is the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correct measure of fairness in this context.</a:t>
            </a:r>
          </a:p>
        </p:txBody>
      </p:sp>
    </p:spTree>
    <p:extLst>
      <p:ext uri="{BB962C8B-B14F-4D97-AF65-F5344CB8AC3E}">
        <p14:creationId xmlns:p14="http://schemas.microsoft.com/office/powerpoint/2010/main" val="1517287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E038B8-9DA1-054F-B953-838194CAC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33" dirty="0"/>
              <a:t>Incompatibility Between Fairness Metrics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4383AA-6E25-FC4B-9463-B62C65B24194}"/>
              </a:ext>
            </a:extLst>
          </p:cNvPr>
          <p:cNvSpPr txBox="1"/>
          <p:nvPr/>
        </p:nvSpPr>
        <p:spPr>
          <a:xfrm>
            <a:off x="1964049" y="1504282"/>
            <a:ext cx="8263801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Who is right?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 the COMPAS algorithm biased?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Can’t the algorithm achieve both 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measures of fairness at the same time?</a:t>
            </a:r>
          </a:p>
        </p:txBody>
      </p:sp>
    </p:spTree>
    <p:extLst>
      <p:ext uri="{BB962C8B-B14F-4D97-AF65-F5344CB8AC3E}">
        <p14:creationId xmlns:p14="http://schemas.microsoft.com/office/powerpoint/2010/main" val="33141069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E038B8-9DA1-054F-B953-838194CAC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33" dirty="0"/>
              <a:t>Incompatibility Between Fairness Metrics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D0FBC5-9C5C-B44A-9334-ED5167334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6814" y="1935079"/>
            <a:ext cx="7158371" cy="298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888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E038B8-9DA1-054F-B953-838194CAC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33" dirty="0"/>
              <a:t>Incompatibility Between Fairness Metrics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7FB76C-C3FD-9948-A6AF-794AD6AB1E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50" y="1293529"/>
            <a:ext cx="6096000" cy="23279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8043C45-3F30-A24D-90FA-6971987C0A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1500" y="4817978"/>
            <a:ext cx="7708900" cy="1168400"/>
          </a:xfrm>
          <a:prstGeom prst="rect">
            <a:avLst/>
          </a:prstGeom>
        </p:spPr>
      </p:pic>
      <p:sp>
        <p:nvSpPr>
          <p:cNvPr id="9" name="Down Arrow 8">
            <a:extLst>
              <a:ext uri="{FF2B5EF4-FFF2-40B4-BE49-F238E27FC236}">
                <a16:creationId xmlns:a16="http://schemas.microsoft.com/office/drawing/2014/main" id="{08DAB765-A8C5-0648-BA97-696F904BAAAB}"/>
              </a:ext>
            </a:extLst>
          </p:cNvPr>
          <p:cNvSpPr/>
          <p:nvPr/>
        </p:nvSpPr>
        <p:spPr>
          <a:xfrm>
            <a:off x="5510463" y="3741821"/>
            <a:ext cx="866274" cy="890337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16879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E038B8-9DA1-054F-B953-838194CAC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33" dirty="0"/>
              <a:t>Incompatibility Between Fairness Metrics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043C45-3F30-A24D-90FA-6971987C0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500" y="1533357"/>
            <a:ext cx="7708900" cy="1168400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1EAA1E7-3C45-B447-A6B2-5A1324BE9C45}"/>
              </a:ext>
            </a:extLst>
          </p:cNvPr>
          <p:cNvCxnSpPr>
            <a:cxnSpLocks/>
          </p:cNvCxnSpPr>
          <p:nvPr/>
        </p:nvCxnSpPr>
        <p:spPr>
          <a:xfrm flipV="1">
            <a:off x="4295274" y="2701757"/>
            <a:ext cx="505326" cy="72724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5484C74-1354-1C48-A1AF-FFDCE22B75EB}"/>
              </a:ext>
            </a:extLst>
          </p:cNvPr>
          <p:cNvSpPr txBox="1"/>
          <p:nvPr/>
        </p:nvSpPr>
        <p:spPr>
          <a:xfrm>
            <a:off x="3431896" y="3429000"/>
            <a:ext cx="172675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Prevalence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Fraction of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actual 1’s 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population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6DBBD73-7720-A94A-A318-85D6E075406C}"/>
              </a:ext>
            </a:extLst>
          </p:cNvPr>
          <p:cNvCxnSpPr>
            <a:cxnSpLocks/>
          </p:cNvCxnSpPr>
          <p:nvPr/>
        </p:nvCxnSpPr>
        <p:spPr>
          <a:xfrm flipH="1" flipV="1">
            <a:off x="9541042" y="2322095"/>
            <a:ext cx="982579" cy="87607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6D7A25F-B6AB-4848-8894-90B7DF4DBB70}"/>
              </a:ext>
            </a:extLst>
          </p:cNvPr>
          <p:cNvSpPr txBox="1"/>
          <p:nvPr/>
        </p:nvSpPr>
        <p:spPr>
          <a:xfrm>
            <a:off x="8993394" y="3198168"/>
            <a:ext cx="297549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False Negative Rate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Among all actual 1’s,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fraction predicted to be 0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3570AD1-8219-0F49-84EE-FCD4FE777FEE}"/>
              </a:ext>
            </a:extLst>
          </p:cNvPr>
          <p:cNvCxnSpPr>
            <a:cxnSpLocks/>
          </p:cNvCxnSpPr>
          <p:nvPr/>
        </p:nvCxnSpPr>
        <p:spPr>
          <a:xfrm flipV="1">
            <a:off x="1668279" y="2322095"/>
            <a:ext cx="505326" cy="72724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F57C56C-D41F-0E44-BD79-32439BBFDDDA}"/>
              </a:ext>
            </a:extLst>
          </p:cNvPr>
          <p:cNvSpPr txBox="1"/>
          <p:nvPr/>
        </p:nvSpPr>
        <p:spPr>
          <a:xfrm>
            <a:off x="219795" y="3065378"/>
            <a:ext cx="300274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False Positive Rate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Among all actual 0’s,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fraction predicted to be 1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CA70D37-2B9C-694B-9985-679E88B6081B}"/>
              </a:ext>
            </a:extLst>
          </p:cNvPr>
          <p:cNvCxnSpPr>
            <a:cxnSpLocks/>
          </p:cNvCxnSpPr>
          <p:nvPr/>
        </p:nvCxnSpPr>
        <p:spPr>
          <a:xfrm flipH="1" flipV="1">
            <a:off x="6823359" y="2586341"/>
            <a:ext cx="299610" cy="121045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691D573-36BB-7148-88C1-9E7FE99BCBCE}"/>
              </a:ext>
            </a:extLst>
          </p:cNvPr>
          <p:cNvSpPr txBox="1"/>
          <p:nvPr/>
        </p:nvSpPr>
        <p:spPr>
          <a:xfrm>
            <a:off x="5578229" y="3812836"/>
            <a:ext cx="311655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False Discovery Rate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Among all predicted 1’s,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fraction that are actual 0’s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=(1 – precision)</a:t>
            </a:r>
          </a:p>
        </p:txBody>
      </p:sp>
    </p:spTree>
    <p:extLst>
      <p:ext uri="{BB962C8B-B14F-4D97-AF65-F5344CB8AC3E}">
        <p14:creationId xmlns:p14="http://schemas.microsoft.com/office/powerpoint/2010/main" val="39849680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E038B8-9DA1-054F-B953-838194CAC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33" dirty="0"/>
              <a:t>Incompatibility Between Fairness Metrics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043C45-3F30-A24D-90FA-6971987C0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500" y="1533357"/>
            <a:ext cx="7708900" cy="1168400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1EAA1E7-3C45-B447-A6B2-5A1324BE9C45}"/>
              </a:ext>
            </a:extLst>
          </p:cNvPr>
          <p:cNvCxnSpPr>
            <a:cxnSpLocks/>
          </p:cNvCxnSpPr>
          <p:nvPr/>
        </p:nvCxnSpPr>
        <p:spPr>
          <a:xfrm flipV="1">
            <a:off x="4295274" y="2701757"/>
            <a:ext cx="505326" cy="72724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5484C74-1354-1C48-A1AF-FFDCE22B75EB}"/>
              </a:ext>
            </a:extLst>
          </p:cNvPr>
          <p:cNvSpPr txBox="1"/>
          <p:nvPr/>
        </p:nvSpPr>
        <p:spPr>
          <a:xfrm>
            <a:off x="3431896" y="3429000"/>
            <a:ext cx="22749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prevalence 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unequal across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groups...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9846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E038B8-9DA1-054F-B953-838194CAC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33" dirty="0"/>
              <a:t>Incompatibility Between Fairness Metrics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043C45-3F30-A24D-90FA-6971987C0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500" y="1533357"/>
            <a:ext cx="7708900" cy="1168400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1EAA1E7-3C45-B447-A6B2-5A1324BE9C45}"/>
              </a:ext>
            </a:extLst>
          </p:cNvPr>
          <p:cNvCxnSpPr>
            <a:cxnSpLocks/>
          </p:cNvCxnSpPr>
          <p:nvPr/>
        </p:nvCxnSpPr>
        <p:spPr>
          <a:xfrm flipV="1">
            <a:off x="4295274" y="2701757"/>
            <a:ext cx="505326" cy="72724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5484C74-1354-1C48-A1AF-FFDCE22B75EB}"/>
              </a:ext>
            </a:extLst>
          </p:cNvPr>
          <p:cNvSpPr txBox="1"/>
          <p:nvPr/>
        </p:nvSpPr>
        <p:spPr>
          <a:xfrm>
            <a:off x="3431896" y="3429000"/>
            <a:ext cx="22749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prevalence 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unequal across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groups...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F65D795-02D9-EB45-A2D5-B88AD36B73B7}"/>
              </a:ext>
            </a:extLst>
          </p:cNvPr>
          <p:cNvCxnSpPr>
            <a:cxnSpLocks/>
          </p:cNvCxnSpPr>
          <p:nvPr/>
        </p:nvCxnSpPr>
        <p:spPr>
          <a:xfrm flipH="1" flipV="1">
            <a:off x="6854374" y="2610853"/>
            <a:ext cx="579260" cy="94522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0890373-5ADA-EC4E-9595-F2CCD41AF412}"/>
              </a:ext>
            </a:extLst>
          </p:cNvPr>
          <p:cNvSpPr txBox="1"/>
          <p:nvPr/>
        </p:nvSpPr>
        <p:spPr>
          <a:xfrm>
            <a:off x="6570256" y="3556079"/>
            <a:ext cx="36936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…and FDR (or precision)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 equal across groups...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03740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E038B8-9DA1-054F-B953-838194CAC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33" dirty="0"/>
              <a:t>Incompatibility Between Fairness Metrics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043C45-3F30-A24D-90FA-6971987C0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500" y="1533357"/>
            <a:ext cx="7708900" cy="1168400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1EAA1E7-3C45-B447-A6B2-5A1324BE9C45}"/>
              </a:ext>
            </a:extLst>
          </p:cNvPr>
          <p:cNvCxnSpPr>
            <a:cxnSpLocks/>
          </p:cNvCxnSpPr>
          <p:nvPr/>
        </p:nvCxnSpPr>
        <p:spPr>
          <a:xfrm flipV="1">
            <a:off x="4295274" y="2701757"/>
            <a:ext cx="505326" cy="72724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5484C74-1354-1C48-A1AF-FFDCE22B75EB}"/>
              </a:ext>
            </a:extLst>
          </p:cNvPr>
          <p:cNvSpPr txBox="1"/>
          <p:nvPr/>
        </p:nvSpPr>
        <p:spPr>
          <a:xfrm>
            <a:off x="3431896" y="3429000"/>
            <a:ext cx="22749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prevalence 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unequal across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groups...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F65D795-02D9-EB45-A2D5-B88AD36B73B7}"/>
              </a:ext>
            </a:extLst>
          </p:cNvPr>
          <p:cNvCxnSpPr>
            <a:cxnSpLocks/>
          </p:cNvCxnSpPr>
          <p:nvPr/>
        </p:nvCxnSpPr>
        <p:spPr>
          <a:xfrm flipH="1" flipV="1">
            <a:off x="6854374" y="2610853"/>
            <a:ext cx="579260" cy="94522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0890373-5ADA-EC4E-9595-F2CCD41AF412}"/>
              </a:ext>
            </a:extLst>
          </p:cNvPr>
          <p:cNvSpPr txBox="1"/>
          <p:nvPr/>
        </p:nvSpPr>
        <p:spPr>
          <a:xfrm>
            <a:off x="6570256" y="3556079"/>
            <a:ext cx="36936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…and FDR (or precision)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 equal across groups...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7041A2-F851-9E43-BF4D-6DDC4EACEFF6}"/>
              </a:ext>
            </a:extLst>
          </p:cNvPr>
          <p:cNvSpPr txBox="1"/>
          <p:nvPr/>
        </p:nvSpPr>
        <p:spPr>
          <a:xfrm>
            <a:off x="1318039" y="5176940"/>
            <a:ext cx="9555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…then either FPR or FNR can be equal across groups, 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but not both</a:t>
            </a:r>
            <a:endParaRPr kumimoji="0" lang="en-US" sz="20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53333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E038B8-9DA1-054F-B953-838194CAC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33" dirty="0"/>
              <a:t>So… what does this mean?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40C1A7-6096-A447-ACCD-9B0C66256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1950" y="1201821"/>
            <a:ext cx="81280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738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E038B8-9DA1-054F-B953-838194CAC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33" dirty="0"/>
              <a:t>So… what does this mean?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87553F-2101-9C44-9C8A-C6082AB6FAFD}"/>
              </a:ext>
            </a:extLst>
          </p:cNvPr>
          <p:cNvSpPr txBox="1"/>
          <p:nvPr/>
        </p:nvSpPr>
        <p:spPr>
          <a:xfrm>
            <a:off x="415600" y="1504282"/>
            <a:ext cx="1136069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Unfortunately, we </a:t>
            </a:r>
            <a:r>
              <a:rPr lang="en-US" sz="3600" u="sng" dirty="0"/>
              <a:t>can’t</a:t>
            </a:r>
            <a:r>
              <a:rPr lang="en-US" sz="3600" b="1" dirty="0"/>
              <a:t> </a:t>
            </a:r>
            <a:r>
              <a:rPr lang="en-US" sz="3600" dirty="0"/>
              <a:t>ensure parity across all metrics at the same time…</a:t>
            </a:r>
          </a:p>
          <a:p>
            <a:endParaRPr lang="en-US" sz="3600" dirty="0"/>
          </a:p>
          <a:p>
            <a:r>
              <a:rPr lang="en-US" sz="3600" dirty="0"/>
              <a:t>But this also </a:t>
            </a:r>
            <a:r>
              <a:rPr lang="en-US" sz="3600" u="sng" dirty="0"/>
              <a:t>doesn’t</a:t>
            </a:r>
            <a:r>
              <a:rPr lang="en-US" sz="3600" dirty="0"/>
              <a:t> mean fairness is unachievable or we shouldn’t bother.</a:t>
            </a:r>
          </a:p>
          <a:p>
            <a:endParaRPr lang="en-US" sz="3600" dirty="0"/>
          </a:p>
          <a:p>
            <a:r>
              <a:rPr lang="en-US" sz="3600" dirty="0"/>
              <a:t>Instead, it means we have to </a:t>
            </a:r>
            <a:r>
              <a:rPr lang="en-US" sz="3600" b="1" dirty="0"/>
              <a:t>carefully consider</a:t>
            </a:r>
            <a:r>
              <a:rPr lang="en-US" sz="3600" dirty="0"/>
              <a:t> </a:t>
            </a:r>
            <a:r>
              <a:rPr lang="en-US" sz="3600" b="1" dirty="0"/>
              <a:t>and</a:t>
            </a:r>
            <a:r>
              <a:rPr lang="en-US" sz="3600" dirty="0"/>
              <a:t> </a:t>
            </a:r>
            <a:r>
              <a:rPr lang="en-US" sz="3600" b="1" dirty="0"/>
              <a:t>choose</a:t>
            </a:r>
            <a:r>
              <a:rPr lang="en-US" sz="3600" dirty="0"/>
              <a:t> the appropriate fairness metrics for our context</a:t>
            </a:r>
          </a:p>
        </p:txBody>
      </p:sp>
    </p:spTree>
    <p:extLst>
      <p:ext uri="{BB962C8B-B14F-4D97-AF65-F5344CB8AC3E}">
        <p14:creationId xmlns:p14="http://schemas.microsoft.com/office/powerpoint/2010/main" val="21991824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C1F695-5969-6448-B838-B87ECE6C2C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1999" cy="640823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4541110-E6E8-B44D-7D8E-5800E5E1FB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881" y="21963"/>
            <a:ext cx="11148232" cy="638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229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D5CB3E-2BFC-CF4B-BC01-6E59BE146F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 algn="ctr">
              <a:buNone/>
            </a:pPr>
            <a:r>
              <a:rPr lang="en-US" sz="3200" dirty="0">
                <a:solidFill>
                  <a:schemeClr val="tx1"/>
                </a:solidFill>
              </a:rPr>
              <a:t>Is the fairness tree “the answer”?</a:t>
            </a:r>
          </a:p>
          <a:p>
            <a:pPr marL="76200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7620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No… but it’s intended as a starting point to help guide a conversation between ML experts, policy makers, and those affected by the decisions.</a:t>
            </a:r>
          </a:p>
          <a:p>
            <a:pPr marL="76200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7620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Ultimately, the choice of fairness metric(s) is highly dependent on context and stakeholder values.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3843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6DC0D54-0B18-6E49-BE26-E4BF7A51BAF3}"/>
              </a:ext>
            </a:extLst>
          </p:cNvPr>
          <p:cNvGraphicFramePr/>
          <p:nvPr/>
        </p:nvGraphicFramePr>
        <p:xfrm>
          <a:off x="0" y="859537"/>
          <a:ext cx="12192000" cy="5302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F0199F36-82BD-C781-CC20-68279DC26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 focus should not just on making the ML model fair but rather on </a:t>
            </a:r>
            <a:r>
              <a:rPr lang="en-US" b="1" dirty="0">
                <a:solidFill>
                  <a:schemeClr val="bg1"/>
                </a:solidFill>
              </a:rPr>
              <a:t>making the overall system and outcomes fair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9216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9684653-EAD6-3B46-AAA3-98525CBBC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s://lh6.googleusercontent.com/pkNnU28wfLkoNUWnKRu25Y346Dsame_Jjorg2jyA8r5QBw_hck34YExzFNkQxG6Q4OX0YLszs5yE42tJNgEsfr-4vTAn8ER54v875sMskyrI-W8ixufzfRemPjcDfob5uB_Am2HGyEE">
            <a:extLst>
              <a:ext uri="{FF2B5EF4-FFF2-40B4-BE49-F238E27FC236}">
                <a16:creationId xmlns:a16="http://schemas.microsoft.com/office/drawing/2014/main" id="{F6EC353E-DCA9-DE46-8E40-1A049E68D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6344" y="-43542"/>
            <a:ext cx="10083800" cy="645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A33DC2C-81E6-8F45-B629-FCC304CB907C}"/>
              </a:ext>
            </a:extLst>
          </p:cNvPr>
          <p:cNvSpPr txBox="1"/>
          <p:nvPr/>
        </p:nvSpPr>
        <p:spPr>
          <a:xfrm>
            <a:off x="2850244" y="0"/>
            <a:ext cx="6096000" cy="74879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Aequitas: Bias Audit Tool</a:t>
            </a:r>
          </a:p>
          <a:p>
            <a:pPr marL="0" marR="0" lvl="0" indent="0" algn="ct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http://datasciencepublicpolicy.org/aequitas</a:t>
            </a: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1E10DF-78FD-1D3B-EBB2-1DB5313A59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47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58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6DC0D54-0B18-6E49-BE26-E4BF7A51BAF3}"/>
              </a:ext>
            </a:extLst>
          </p:cNvPr>
          <p:cNvGraphicFramePr/>
          <p:nvPr/>
        </p:nvGraphicFramePr>
        <p:xfrm>
          <a:off x="0" y="859537"/>
          <a:ext cx="12192000" cy="5302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F0199F36-82BD-C781-CC20-68279DC26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 focus should not just on making the ML model fair but rather on </a:t>
            </a:r>
            <a:r>
              <a:rPr lang="en-US" b="1" dirty="0">
                <a:solidFill>
                  <a:schemeClr val="bg1"/>
                </a:solidFill>
              </a:rPr>
              <a:t>making the overall system and outcomes fair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3492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953D70A-22B9-7946-A4B4-ED3E9790D5F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7871" y="1069676"/>
          <a:ext cx="11862487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9F9CBE2-D0EE-5F4A-9ABE-6BB040BAC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en-US" dirty="0">
                <a:solidFill>
                  <a:schemeClr val="bg1"/>
                </a:solidFill>
              </a:rPr>
              <a:t>Diagnosing the root causes of bias in AI/ML Systems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9BFAF30-B40E-434C-97D6-D1C2ACF9FC8F}"/>
              </a:ext>
            </a:extLst>
          </p:cNvPr>
          <p:cNvSpPr/>
          <p:nvPr/>
        </p:nvSpPr>
        <p:spPr>
          <a:xfrm>
            <a:off x="5036997" y="4128946"/>
            <a:ext cx="2703219" cy="1077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+mn-cs"/>
              </a:rPr>
              <a:t>System Developers</a:t>
            </a:r>
          </a:p>
          <a:p>
            <a:pPr marL="0" marR="0" lvl="0" indent="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+mn-cs"/>
              </a:rPr>
              <a:t>Complexity or flaws</a:t>
            </a:r>
          </a:p>
          <a:p>
            <a:pPr marL="0" marR="0" lvl="0" indent="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+mn-cs"/>
              </a:rPr>
              <a:t>Design Choices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57355B-1F41-494D-830A-1E65CBE8827C}"/>
              </a:ext>
            </a:extLst>
          </p:cNvPr>
          <p:cNvSpPr/>
          <p:nvPr/>
        </p:nvSpPr>
        <p:spPr>
          <a:xfrm>
            <a:off x="1794059" y="4128945"/>
            <a:ext cx="3440733" cy="1077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569" marR="0" lvl="1" indent="0" algn="l" defTabSz="45717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+mn-cs"/>
              </a:rPr>
              <a:t>Sample Bias</a:t>
            </a:r>
          </a:p>
          <a:p>
            <a:pPr marL="609569" marR="0" lvl="1" indent="0" algn="l" defTabSz="45717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+mn-cs"/>
              </a:rPr>
              <a:t>Measurement Bias</a:t>
            </a:r>
          </a:p>
          <a:p>
            <a:pPr marL="609569" marR="0" lvl="1" indent="0" algn="l" defTabSz="45717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+mn-cs"/>
              </a:rPr>
              <a:t>Label Bias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6EB38C-C5E8-734E-A884-0F228CEE0751}"/>
              </a:ext>
            </a:extLst>
          </p:cNvPr>
          <p:cNvSpPr txBox="1"/>
          <p:nvPr/>
        </p:nvSpPr>
        <p:spPr>
          <a:xfrm>
            <a:off x="516238" y="2018529"/>
            <a:ext cx="11159525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+mn-cs"/>
              </a:rPr>
              <a:t>Bias and disparity (in outcomes) can come from any of these four components</a:t>
            </a:r>
          </a:p>
        </p:txBody>
      </p:sp>
    </p:spTree>
    <p:extLst>
      <p:ext uri="{BB962C8B-B14F-4D97-AF65-F5344CB8AC3E}">
        <p14:creationId xmlns:p14="http://schemas.microsoft.com/office/powerpoint/2010/main" val="3481375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B62EF61-F651-3C43-BEED-805480128E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0CB942-B6B0-284F-94EE-DAA36E8740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5DE5F47-6F09-D644-B951-7ECCCE199B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81B3B9C-94DD-7049-8278-CBDCBD9310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EF44C5-252B-0A4C-A30C-84CCF917C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1EB2EAF-2685-2145-B9F3-CD0B1D45E3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D4D51E8-C9B9-9A4E-8104-8412D5416B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DA29801-4FFE-E148-B2C2-F3ED5401E5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D4D8B31-373B-B045-80B9-309C115BBC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  <p:bldP spid="2" grpId="0"/>
      <p:bldP spid="5" grpId="0"/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9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3200" dirty="0"/>
              <a:t>Bias can be introduced in every step of the ML pipeline </a:t>
            </a:r>
            <a:endParaRPr sz="3200" dirty="0"/>
          </a:p>
        </p:txBody>
      </p:sp>
      <p:grpSp>
        <p:nvGrpSpPr>
          <p:cNvPr id="725" name="Google Shape;725;p91"/>
          <p:cNvGrpSpPr/>
          <p:nvPr/>
        </p:nvGrpSpPr>
        <p:grpSpPr>
          <a:xfrm>
            <a:off x="412380" y="2548781"/>
            <a:ext cx="11224077" cy="2629056"/>
            <a:chOff x="4464" y="675209"/>
            <a:chExt cx="9135169" cy="2214501"/>
          </a:xfrm>
        </p:grpSpPr>
        <p:sp>
          <p:nvSpPr>
            <p:cNvPr id="726" name="Google Shape;726;p91"/>
            <p:cNvSpPr/>
            <p:nvPr/>
          </p:nvSpPr>
          <p:spPr>
            <a:xfrm>
              <a:off x="4464" y="675209"/>
              <a:ext cx="1384200" cy="830400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D03F3B"/>
                </a:gs>
                <a:gs pos="100000">
                  <a:srgbClr val="FF9995"/>
                </a:gs>
              </a:gsLst>
              <a:lin ang="16200038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7" name="Google Shape;727;p91"/>
            <p:cNvSpPr txBox="1"/>
            <p:nvPr/>
          </p:nvSpPr>
          <p:spPr>
            <a:xfrm>
              <a:off x="28787" y="699532"/>
              <a:ext cx="1335600" cy="78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1267" tIns="81267" rIns="81267" bIns="81267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600"/>
                <a:buFontTx/>
                <a:buNone/>
                <a:tabLst/>
                <a:defRPr/>
              </a:pPr>
              <a:r>
                <a:rPr kumimoji="0" lang="en" sz="2133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Get Data</a:t>
              </a:r>
              <a:endParaRPr kumimoji="0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8" name="Google Shape;728;p91"/>
            <p:cNvSpPr/>
            <p:nvPr/>
          </p:nvSpPr>
          <p:spPr>
            <a:xfrm>
              <a:off x="1510367" y="918811"/>
              <a:ext cx="293400" cy="343200"/>
            </a:xfrm>
            <a:prstGeom prst="rightArrow">
              <a:avLst>
                <a:gd name="adj1" fmla="val 60000"/>
                <a:gd name="adj2" fmla="val 50000"/>
              </a:avLst>
            </a:prstGeom>
            <a:gradFill>
              <a:gsLst>
                <a:gs pos="0">
                  <a:srgbClr val="D03F3B"/>
                </a:gs>
                <a:gs pos="100000">
                  <a:srgbClr val="FF9995"/>
                </a:gs>
              </a:gsLst>
              <a:lin ang="16200038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9" name="Google Shape;729;p91"/>
            <p:cNvSpPr txBox="1"/>
            <p:nvPr/>
          </p:nvSpPr>
          <p:spPr>
            <a:xfrm>
              <a:off x="1510367" y="987462"/>
              <a:ext cx="205500" cy="20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050"/>
                <a:buFontTx/>
                <a:buNone/>
                <a:tabLst/>
                <a:defRPr/>
              </a:pP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0" name="Google Shape;730;p91"/>
            <p:cNvSpPr/>
            <p:nvPr/>
          </p:nvSpPr>
          <p:spPr>
            <a:xfrm>
              <a:off x="1942207" y="675209"/>
              <a:ext cx="1384200" cy="830400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A0C94A"/>
                </a:gs>
                <a:gs pos="100000">
                  <a:srgbClr val="DBFF9C"/>
                </a:gs>
              </a:gsLst>
              <a:lin ang="16200038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1" name="Google Shape;731;p91"/>
            <p:cNvSpPr txBox="1"/>
            <p:nvPr/>
          </p:nvSpPr>
          <p:spPr>
            <a:xfrm>
              <a:off x="1966530" y="699532"/>
              <a:ext cx="1335600" cy="78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1267" tIns="81267" rIns="81267" bIns="81267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600"/>
                <a:buFontTx/>
                <a:buNone/>
                <a:tabLst/>
                <a:defRPr/>
              </a:pPr>
              <a:r>
                <a:rPr kumimoji="0" lang="en" sz="2133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Store and Link Data</a:t>
              </a:r>
              <a:endParaRPr kumimoji="0" sz="2133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2" name="Google Shape;732;p91"/>
            <p:cNvSpPr/>
            <p:nvPr/>
          </p:nvSpPr>
          <p:spPr>
            <a:xfrm>
              <a:off x="3448109" y="918811"/>
              <a:ext cx="293400" cy="343200"/>
            </a:xfrm>
            <a:prstGeom prst="rightArrow">
              <a:avLst>
                <a:gd name="adj1" fmla="val 60000"/>
                <a:gd name="adj2" fmla="val 50000"/>
              </a:avLst>
            </a:prstGeom>
            <a:gradFill>
              <a:gsLst>
                <a:gs pos="0">
                  <a:srgbClr val="A0C94A"/>
                </a:gs>
                <a:gs pos="100000">
                  <a:srgbClr val="DBFF9C"/>
                </a:gs>
              </a:gsLst>
              <a:lin ang="16200038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3" name="Google Shape;733;p91"/>
            <p:cNvSpPr txBox="1"/>
            <p:nvPr/>
          </p:nvSpPr>
          <p:spPr>
            <a:xfrm>
              <a:off x="3448109" y="987462"/>
              <a:ext cx="205500" cy="20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050"/>
                <a:buFontTx/>
                <a:buNone/>
                <a:tabLst/>
                <a:defRPr/>
              </a:pP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4" name="Google Shape;734;p91"/>
            <p:cNvSpPr/>
            <p:nvPr/>
          </p:nvSpPr>
          <p:spPr>
            <a:xfrm>
              <a:off x="3879949" y="675209"/>
              <a:ext cx="1384200" cy="830400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7F5AAB"/>
                </a:gs>
                <a:gs pos="100000">
                  <a:srgbClr val="C7AEED"/>
                </a:gs>
              </a:gsLst>
              <a:lin ang="16200038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5" name="Google Shape;735;p91"/>
            <p:cNvSpPr txBox="1"/>
            <p:nvPr/>
          </p:nvSpPr>
          <p:spPr>
            <a:xfrm>
              <a:off x="3904272" y="699532"/>
              <a:ext cx="1335600" cy="78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1267" tIns="81267" rIns="81267" bIns="81267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600"/>
                <a:buFontTx/>
                <a:buNone/>
                <a:tabLst/>
                <a:defRPr/>
              </a:pPr>
              <a:r>
                <a:rPr kumimoji="0" lang="en" sz="2133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Process Data</a:t>
              </a:r>
              <a:endParaRPr kumimoji="0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6" name="Google Shape;736;p91"/>
            <p:cNvSpPr/>
            <p:nvPr/>
          </p:nvSpPr>
          <p:spPr>
            <a:xfrm>
              <a:off x="5385851" y="918811"/>
              <a:ext cx="293400" cy="343200"/>
            </a:xfrm>
            <a:prstGeom prst="rightArrow">
              <a:avLst>
                <a:gd name="adj1" fmla="val 60000"/>
                <a:gd name="adj2" fmla="val 50000"/>
              </a:avLst>
            </a:prstGeom>
            <a:gradFill>
              <a:gsLst>
                <a:gs pos="0">
                  <a:srgbClr val="7F5AAB"/>
                </a:gs>
                <a:gs pos="100000">
                  <a:srgbClr val="C7AEED"/>
                </a:gs>
              </a:gsLst>
              <a:lin ang="16200038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7" name="Google Shape;737;p91"/>
            <p:cNvSpPr txBox="1"/>
            <p:nvPr/>
          </p:nvSpPr>
          <p:spPr>
            <a:xfrm>
              <a:off x="5385851" y="987462"/>
              <a:ext cx="205500" cy="20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050"/>
                <a:buFontTx/>
                <a:buNone/>
                <a:tabLst/>
                <a:defRPr/>
              </a:pP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8" name="Google Shape;738;p91"/>
            <p:cNvSpPr/>
            <p:nvPr/>
          </p:nvSpPr>
          <p:spPr>
            <a:xfrm>
              <a:off x="5817691" y="675209"/>
              <a:ext cx="1384200" cy="830400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36B7D7"/>
                </a:gs>
                <a:gs pos="100000">
                  <a:srgbClr val="90EFFF"/>
                </a:gs>
              </a:gsLst>
              <a:lin ang="16200038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39" name="Google Shape;739;p91"/>
            <p:cNvSpPr txBox="1"/>
            <p:nvPr/>
          </p:nvSpPr>
          <p:spPr>
            <a:xfrm>
              <a:off x="5842014" y="699532"/>
              <a:ext cx="1335600" cy="78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1267" tIns="81267" rIns="81267" bIns="81267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600"/>
                <a:buFontTx/>
                <a:buNone/>
                <a:tabLst/>
                <a:defRPr/>
              </a:pPr>
              <a:r>
                <a:rPr kumimoji="0" lang="en" sz="2133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Explore Data</a:t>
              </a:r>
              <a:endParaRPr kumimoji="0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0" name="Google Shape;740;p91"/>
            <p:cNvSpPr/>
            <p:nvPr/>
          </p:nvSpPr>
          <p:spPr>
            <a:xfrm>
              <a:off x="7323593" y="918811"/>
              <a:ext cx="293400" cy="343200"/>
            </a:xfrm>
            <a:prstGeom prst="rightArrow">
              <a:avLst>
                <a:gd name="adj1" fmla="val 60000"/>
                <a:gd name="adj2" fmla="val 50000"/>
              </a:avLst>
            </a:prstGeom>
            <a:gradFill>
              <a:gsLst>
                <a:gs pos="0">
                  <a:srgbClr val="36B7D7"/>
                </a:gs>
                <a:gs pos="100000">
                  <a:srgbClr val="90EFFF"/>
                </a:gs>
              </a:gsLst>
              <a:lin ang="16200038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1" name="Google Shape;741;p91"/>
            <p:cNvSpPr txBox="1"/>
            <p:nvPr/>
          </p:nvSpPr>
          <p:spPr>
            <a:xfrm>
              <a:off x="7323593" y="987462"/>
              <a:ext cx="205500" cy="20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050"/>
                <a:buFontTx/>
                <a:buNone/>
                <a:tabLst/>
                <a:defRPr/>
              </a:pP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2" name="Google Shape;742;p91"/>
            <p:cNvSpPr/>
            <p:nvPr/>
          </p:nvSpPr>
          <p:spPr>
            <a:xfrm>
              <a:off x="7755433" y="675209"/>
              <a:ext cx="1384200" cy="830400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FF9228"/>
                </a:gs>
                <a:gs pos="100000">
                  <a:srgbClr val="FFB771"/>
                </a:gs>
              </a:gsLst>
              <a:lin ang="16200038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3" name="Google Shape;743;p91"/>
            <p:cNvSpPr txBox="1"/>
            <p:nvPr/>
          </p:nvSpPr>
          <p:spPr>
            <a:xfrm>
              <a:off x="7779756" y="699532"/>
              <a:ext cx="1335600" cy="78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1267" tIns="81267" rIns="81267" bIns="81267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600"/>
                <a:buFontTx/>
                <a:buNone/>
                <a:tabLst/>
                <a:defRPr/>
              </a:pPr>
              <a:r>
                <a:rPr kumimoji="0" lang="en" sz="2133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Modeling</a:t>
              </a:r>
              <a:endParaRPr kumimoji="0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4" name="Google Shape;744;p91"/>
            <p:cNvSpPr/>
            <p:nvPr/>
          </p:nvSpPr>
          <p:spPr>
            <a:xfrm rot="5400000">
              <a:off x="8300812" y="1602571"/>
              <a:ext cx="293400" cy="343200"/>
            </a:xfrm>
            <a:prstGeom prst="rightArrow">
              <a:avLst>
                <a:gd name="adj1" fmla="val 60000"/>
                <a:gd name="adj2" fmla="val 50000"/>
              </a:avLst>
            </a:prstGeom>
            <a:gradFill>
              <a:gsLst>
                <a:gs pos="0">
                  <a:srgbClr val="FF9228"/>
                </a:gs>
                <a:gs pos="100000">
                  <a:srgbClr val="FFB771"/>
                </a:gs>
              </a:gsLst>
              <a:lin ang="16200038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5" name="Google Shape;745;p91"/>
            <p:cNvSpPr txBox="1"/>
            <p:nvPr/>
          </p:nvSpPr>
          <p:spPr>
            <a:xfrm>
              <a:off x="8344507" y="1627471"/>
              <a:ext cx="206100" cy="20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050"/>
                <a:buFontTx/>
                <a:buNone/>
                <a:tabLst/>
                <a:defRPr/>
              </a:pP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6" name="Google Shape;746;p91"/>
            <p:cNvSpPr/>
            <p:nvPr/>
          </p:nvSpPr>
          <p:spPr>
            <a:xfrm>
              <a:off x="7755433" y="2059310"/>
              <a:ext cx="1384200" cy="830400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D03F3B"/>
                </a:gs>
                <a:gs pos="100000">
                  <a:srgbClr val="FF9995"/>
                </a:gs>
              </a:gsLst>
              <a:lin ang="16200038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7" name="Google Shape;747;p91"/>
            <p:cNvSpPr txBox="1"/>
            <p:nvPr/>
          </p:nvSpPr>
          <p:spPr>
            <a:xfrm>
              <a:off x="7779756" y="2083633"/>
              <a:ext cx="1335600" cy="78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1267" tIns="81267" rIns="81267" bIns="81267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600"/>
                <a:buFontTx/>
                <a:buNone/>
                <a:tabLst/>
                <a:defRPr/>
              </a:pPr>
              <a:r>
                <a:rPr kumimoji="0" lang="en" sz="2133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Test</a:t>
              </a:r>
              <a:endParaRPr kumimoji="0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8" name="Google Shape;748;p91"/>
            <p:cNvSpPr/>
            <p:nvPr/>
          </p:nvSpPr>
          <p:spPr>
            <a:xfrm rot="10800000">
              <a:off x="7340232" y="2302969"/>
              <a:ext cx="293400" cy="343200"/>
            </a:xfrm>
            <a:prstGeom prst="rightArrow">
              <a:avLst>
                <a:gd name="adj1" fmla="val 60000"/>
                <a:gd name="adj2" fmla="val 50000"/>
              </a:avLst>
            </a:prstGeom>
            <a:gradFill>
              <a:gsLst>
                <a:gs pos="0">
                  <a:srgbClr val="D03F3B"/>
                </a:gs>
                <a:gs pos="100000">
                  <a:srgbClr val="FF9995"/>
                </a:gs>
              </a:gsLst>
              <a:lin ang="16200038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49" name="Google Shape;749;p91"/>
            <p:cNvSpPr txBox="1"/>
            <p:nvPr/>
          </p:nvSpPr>
          <p:spPr>
            <a:xfrm>
              <a:off x="7428232" y="2371563"/>
              <a:ext cx="205500" cy="20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050"/>
                <a:buFontTx/>
                <a:buNone/>
                <a:tabLst/>
                <a:defRPr/>
              </a:pP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0" name="Google Shape;750;p91"/>
            <p:cNvSpPr/>
            <p:nvPr/>
          </p:nvSpPr>
          <p:spPr>
            <a:xfrm>
              <a:off x="5817691" y="2059310"/>
              <a:ext cx="1384200" cy="830400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A0C94A"/>
                </a:gs>
                <a:gs pos="100000">
                  <a:srgbClr val="DBFF9C"/>
                </a:gs>
              </a:gsLst>
              <a:lin ang="16200038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1" name="Google Shape;751;p91"/>
            <p:cNvSpPr txBox="1"/>
            <p:nvPr/>
          </p:nvSpPr>
          <p:spPr>
            <a:xfrm>
              <a:off x="5842014" y="2083633"/>
              <a:ext cx="1335600" cy="78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1267" tIns="81267" rIns="81267" bIns="81267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600"/>
                <a:buFontTx/>
                <a:buNone/>
                <a:tabLst/>
                <a:defRPr/>
              </a:pPr>
              <a:r>
                <a:rPr kumimoji="0" lang="en" sz="2133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Evaluate &amp; Select</a:t>
              </a:r>
              <a:endParaRPr kumimoji="0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2" name="Google Shape;752;p91"/>
            <p:cNvSpPr/>
            <p:nvPr/>
          </p:nvSpPr>
          <p:spPr>
            <a:xfrm rot="10800000">
              <a:off x="5402489" y="2302969"/>
              <a:ext cx="293400" cy="343200"/>
            </a:xfrm>
            <a:prstGeom prst="rightArrow">
              <a:avLst>
                <a:gd name="adj1" fmla="val 60000"/>
                <a:gd name="adj2" fmla="val 50000"/>
              </a:avLst>
            </a:prstGeom>
            <a:gradFill>
              <a:gsLst>
                <a:gs pos="0">
                  <a:srgbClr val="A0C94A"/>
                </a:gs>
                <a:gs pos="100000">
                  <a:srgbClr val="DBFF9C"/>
                </a:gs>
              </a:gsLst>
              <a:lin ang="16200038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3" name="Google Shape;753;p91"/>
            <p:cNvSpPr txBox="1"/>
            <p:nvPr/>
          </p:nvSpPr>
          <p:spPr>
            <a:xfrm>
              <a:off x="5490489" y="2371563"/>
              <a:ext cx="205500" cy="20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700"/>
                <a:buFontTx/>
                <a:buNone/>
                <a:tabLst/>
                <a:defRPr/>
              </a:pPr>
              <a:endParaRPr kumimoji="0" sz="933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91"/>
            <p:cNvSpPr/>
            <p:nvPr/>
          </p:nvSpPr>
          <p:spPr>
            <a:xfrm>
              <a:off x="3879949" y="2059310"/>
              <a:ext cx="1384200" cy="830400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7F5AAB"/>
                </a:gs>
                <a:gs pos="100000">
                  <a:srgbClr val="C7AEED"/>
                </a:gs>
              </a:gsLst>
              <a:lin ang="16200038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5" name="Google Shape;755;p91"/>
            <p:cNvSpPr txBox="1"/>
            <p:nvPr/>
          </p:nvSpPr>
          <p:spPr>
            <a:xfrm>
              <a:off x="3904272" y="2083633"/>
              <a:ext cx="1335600" cy="78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1267" tIns="81267" rIns="81267" bIns="81267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600"/>
                <a:buFontTx/>
                <a:buNone/>
                <a:tabLst/>
                <a:defRPr/>
              </a:pPr>
              <a:r>
                <a:rPr kumimoji="0" lang="en" sz="2133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Deploy</a:t>
              </a:r>
              <a:endParaRPr kumimoji="0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6" name="Google Shape;756;p91"/>
            <p:cNvSpPr/>
            <p:nvPr/>
          </p:nvSpPr>
          <p:spPr>
            <a:xfrm rot="10800000">
              <a:off x="3464747" y="2302969"/>
              <a:ext cx="293400" cy="343200"/>
            </a:xfrm>
            <a:prstGeom prst="rightArrow">
              <a:avLst>
                <a:gd name="adj1" fmla="val 60000"/>
                <a:gd name="adj2" fmla="val 50000"/>
              </a:avLst>
            </a:prstGeom>
            <a:gradFill>
              <a:gsLst>
                <a:gs pos="0">
                  <a:srgbClr val="7F5AAB"/>
                </a:gs>
                <a:gs pos="100000">
                  <a:srgbClr val="C7AEED"/>
                </a:gs>
              </a:gsLst>
              <a:lin ang="16200038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7" name="Google Shape;757;p91"/>
            <p:cNvSpPr txBox="1"/>
            <p:nvPr/>
          </p:nvSpPr>
          <p:spPr>
            <a:xfrm>
              <a:off x="3552747" y="2371563"/>
              <a:ext cx="205500" cy="20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700"/>
                <a:buFontTx/>
                <a:buNone/>
                <a:tabLst/>
                <a:defRPr/>
              </a:pPr>
              <a:endParaRPr kumimoji="0" sz="933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91"/>
            <p:cNvSpPr/>
            <p:nvPr/>
          </p:nvSpPr>
          <p:spPr>
            <a:xfrm>
              <a:off x="1942207" y="2059310"/>
              <a:ext cx="1384200" cy="830400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36B7D7"/>
                </a:gs>
                <a:gs pos="100000">
                  <a:srgbClr val="90EFFF"/>
                </a:gs>
              </a:gsLst>
              <a:lin ang="16200038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9" name="Google Shape;759;p91"/>
            <p:cNvSpPr txBox="1"/>
            <p:nvPr/>
          </p:nvSpPr>
          <p:spPr>
            <a:xfrm>
              <a:off x="1966530" y="2083633"/>
              <a:ext cx="1335600" cy="78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1267" tIns="81267" rIns="81267" bIns="81267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600"/>
                <a:buFontTx/>
                <a:buNone/>
                <a:tabLst/>
                <a:defRPr/>
              </a:pPr>
              <a:r>
                <a:rPr kumimoji="0" lang="en" sz="2133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Maintain</a:t>
              </a:r>
              <a:endParaRPr kumimoji="0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0" name="Google Shape;760;p91"/>
            <p:cNvSpPr/>
            <p:nvPr/>
          </p:nvSpPr>
          <p:spPr>
            <a:xfrm rot="10800000">
              <a:off x="1527005" y="2302969"/>
              <a:ext cx="293400" cy="343200"/>
            </a:xfrm>
            <a:prstGeom prst="rightArrow">
              <a:avLst>
                <a:gd name="adj1" fmla="val 60000"/>
                <a:gd name="adj2" fmla="val 50000"/>
              </a:avLst>
            </a:prstGeom>
            <a:gradFill>
              <a:gsLst>
                <a:gs pos="0">
                  <a:srgbClr val="36B7D7"/>
                </a:gs>
                <a:gs pos="100000">
                  <a:srgbClr val="90EFFF"/>
                </a:gs>
              </a:gsLst>
              <a:lin ang="16200038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1" name="Google Shape;761;p91"/>
            <p:cNvSpPr txBox="1"/>
            <p:nvPr/>
          </p:nvSpPr>
          <p:spPr>
            <a:xfrm>
              <a:off x="1615005" y="2371563"/>
              <a:ext cx="205500" cy="20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700"/>
                <a:buFontTx/>
                <a:buNone/>
                <a:tabLst/>
                <a:defRPr/>
              </a:pPr>
              <a:endParaRPr kumimoji="0" sz="933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91"/>
            <p:cNvSpPr/>
            <p:nvPr/>
          </p:nvSpPr>
          <p:spPr>
            <a:xfrm>
              <a:off x="4464" y="2059310"/>
              <a:ext cx="1384200" cy="830400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FF9228"/>
                </a:gs>
                <a:gs pos="100000">
                  <a:srgbClr val="FFB771"/>
                </a:gs>
              </a:gsLst>
              <a:lin ang="16200038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3" name="Google Shape;763;p91"/>
            <p:cNvSpPr txBox="1"/>
            <p:nvPr/>
          </p:nvSpPr>
          <p:spPr>
            <a:xfrm>
              <a:off x="28787" y="2083633"/>
              <a:ext cx="1335600" cy="78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1100" tIns="71100" rIns="71100" bIns="711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400"/>
                <a:buFontTx/>
                <a:buNone/>
                <a:tabLst/>
                <a:defRPr/>
              </a:pPr>
              <a:r>
                <a:rPr kumimoji="0" lang="en" sz="1867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Communicate</a:t>
              </a:r>
              <a:endParaRPr kumimoji="0" sz="1867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39031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6DC0D54-0B18-6E49-BE26-E4BF7A51BAF3}"/>
              </a:ext>
            </a:extLst>
          </p:cNvPr>
          <p:cNvGraphicFramePr/>
          <p:nvPr/>
        </p:nvGraphicFramePr>
        <p:xfrm>
          <a:off x="0" y="859537"/>
          <a:ext cx="12192000" cy="5302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F0199F36-82BD-C781-CC20-68279DC26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 focus should not just on making the ML model fair but rather on </a:t>
            </a:r>
            <a:r>
              <a:rPr lang="en-US" b="1" dirty="0">
                <a:solidFill>
                  <a:schemeClr val="bg1"/>
                </a:solidFill>
              </a:rPr>
              <a:t>making the overall system and outcomes fair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5549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E038B8-9DA1-054F-B953-838194CAC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33" dirty="0"/>
              <a:t>ML Fairness Workflow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D5CD6B6D-3942-8B47-AFCC-30F7DAA5EA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93875"/>
            <a:ext cx="12192000" cy="326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73449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E038B8-9DA1-054F-B953-838194CAC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we reduce bias in ML models?</a:t>
            </a:r>
            <a:endParaRPr lang="en-US" sz="3733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5AEB1E1-9B23-EF48-B549-ED51B522A3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151400"/>
            <a:ext cx="11360700" cy="4555200"/>
          </a:xfrm>
        </p:spPr>
        <p:txBody>
          <a:bodyPr/>
          <a:lstStyle/>
          <a:p>
            <a:pPr fontAlgn="base"/>
            <a:r>
              <a:rPr lang="en-US" dirty="0"/>
              <a:t>Fix the world</a:t>
            </a:r>
            <a:br>
              <a:rPr lang="en-US" dirty="0"/>
            </a:br>
            <a:endParaRPr lang="en-US" sz="2000" dirty="0"/>
          </a:p>
          <a:p>
            <a:pPr fontAlgn="base"/>
            <a:r>
              <a:rPr lang="en-US" dirty="0"/>
              <a:t>Pre-Processing: Fix the input data</a:t>
            </a:r>
            <a:endParaRPr lang="en-US" sz="2000" dirty="0"/>
          </a:p>
          <a:p>
            <a:pPr lvl="1" fontAlgn="base">
              <a:spcBef>
                <a:spcPts val="0"/>
              </a:spcBef>
            </a:pPr>
            <a:r>
              <a:rPr lang="en-US" dirty="0"/>
              <a:t>Remove sensitive attributes (and correlated ones)</a:t>
            </a:r>
          </a:p>
          <a:p>
            <a:pPr lvl="1" fontAlgn="base">
              <a:spcBef>
                <a:spcPts val="0"/>
              </a:spcBef>
            </a:pPr>
            <a:r>
              <a:rPr lang="en-US" dirty="0"/>
              <a:t>Resample and/or reweight protected groups</a:t>
            </a:r>
            <a:br>
              <a:rPr lang="en-US" dirty="0"/>
            </a:br>
            <a:endParaRPr lang="en-US" sz="2000" dirty="0"/>
          </a:p>
          <a:p>
            <a:pPr fontAlgn="base"/>
            <a:r>
              <a:rPr lang="en-US" dirty="0"/>
              <a:t>In-Processing: Optimize for fairness in model training</a:t>
            </a:r>
            <a:br>
              <a:rPr lang="en-US" dirty="0"/>
            </a:br>
            <a:endParaRPr lang="en-US" sz="2000" dirty="0"/>
          </a:p>
          <a:p>
            <a:pPr fontAlgn="base"/>
            <a:r>
              <a:rPr lang="en-US" dirty="0"/>
              <a:t>Post-Processing</a:t>
            </a:r>
          </a:p>
          <a:p>
            <a:pPr lvl="1" fontAlgn="base">
              <a:spcBef>
                <a:spcPts val="0"/>
              </a:spcBef>
            </a:pPr>
            <a:r>
              <a:rPr lang="en-US" dirty="0"/>
              <a:t>Choose fair models during model selection</a:t>
            </a:r>
          </a:p>
          <a:p>
            <a:pPr lvl="1" fontAlgn="base">
              <a:spcBef>
                <a:spcPts val="0"/>
              </a:spcBef>
            </a:pPr>
            <a:r>
              <a:rPr lang="en-US" dirty="0"/>
              <a:t>Post-hoc adjustments to ‘de-</a:t>
            </a:r>
            <a:r>
              <a:rPr lang="en-US" dirty="0" err="1"/>
              <a:t>bias’</a:t>
            </a:r>
            <a:r>
              <a:rPr lang="en-US" dirty="0"/>
              <a:t> model scores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18439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E038B8-9DA1-054F-B953-838194CAC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we reduce bias in ML models?</a:t>
            </a:r>
            <a:endParaRPr lang="en-US" sz="3733" dirty="0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F672BB76-6F32-384E-A25D-895C6C3D9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006" y="1044178"/>
            <a:ext cx="8281988" cy="5727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66499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E038B8-9DA1-054F-B953-838194CAC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Exploring Trade-Offs</a:t>
            </a:r>
            <a:endParaRPr lang="en-US" sz="3733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A9F93EC-4A67-9243-BC36-6D4D22C58C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8"/>
          <a:stretch/>
        </p:blipFill>
        <p:spPr bwMode="auto">
          <a:xfrm>
            <a:off x="415600" y="1223158"/>
            <a:ext cx="7782137" cy="5393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09D2A85-69E9-F042-8B42-DD69765B1869}"/>
              </a:ext>
            </a:extLst>
          </p:cNvPr>
          <p:cNvCxnSpPr/>
          <p:nvPr/>
        </p:nvCxnSpPr>
        <p:spPr>
          <a:xfrm flipH="1">
            <a:off x="7255823" y="2327564"/>
            <a:ext cx="1520042" cy="76002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FBB2CFC-CF4C-DB49-944D-E01E9B2FED0C}"/>
              </a:ext>
            </a:extLst>
          </p:cNvPr>
          <p:cNvSpPr txBox="1"/>
          <p:nvPr/>
        </p:nvSpPr>
        <p:spPr>
          <a:xfrm>
            <a:off x="8775865" y="1877158"/>
            <a:ext cx="31229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Each point is a different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specification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BF056F-D9C1-6B49-9373-699DD20844B2}"/>
              </a:ext>
            </a:extLst>
          </p:cNvPr>
          <p:cNvSpPr txBox="1"/>
          <p:nvPr/>
        </p:nvSpPr>
        <p:spPr>
          <a:xfrm>
            <a:off x="3643744" y="6155392"/>
            <a:ext cx="225829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Precision@k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B4FA01-8829-FC43-B8F3-DCA12744BCB6}"/>
              </a:ext>
            </a:extLst>
          </p:cNvPr>
          <p:cNvSpPr txBox="1"/>
          <p:nvPr/>
        </p:nvSpPr>
        <p:spPr>
          <a:xfrm rot="16200000">
            <a:off x="-545774" y="3306034"/>
            <a:ext cx="225829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Disparity</a:t>
            </a:r>
          </a:p>
        </p:txBody>
      </p:sp>
    </p:spTree>
    <p:extLst>
      <p:ext uri="{BB962C8B-B14F-4D97-AF65-F5344CB8AC3E}">
        <p14:creationId xmlns:p14="http://schemas.microsoft.com/office/powerpoint/2010/main" val="30637746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E038B8-9DA1-054F-B953-838194CAC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Exploring Trade-Offs</a:t>
            </a:r>
            <a:endParaRPr lang="en-US" sz="3733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A9F93EC-4A67-9243-BC36-6D4D22C58C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8"/>
          <a:stretch/>
        </p:blipFill>
        <p:spPr bwMode="auto">
          <a:xfrm>
            <a:off x="415600" y="1223158"/>
            <a:ext cx="7782137" cy="5393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09D2A85-69E9-F042-8B42-DD69765B1869}"/>
              </a:ext>
            </a:extLst>
          </p:cNvPr>
          <p:cNvCxnSpPr/>
          <p:nvPr/>
        </p:nvCxnSpPr>
        <p:spPr>
          <a:xfrm flipH="1">
            <a:off x="7255823" y="2327564"/>
            <a:ext cx="1520042" cy="76002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FBB2CFC-CF4C-DB49-944D-E01E9B2FED0C}"/>
              </a:ext>
            </a:extLst>
          </p:cNvPr>
          <p:cNvSpPr txBox="1"/>
          <p:nvPr/>
        </p:nvSpPr>
        <p:spPr>
          <a:xfrm>
            <a:off x="8775865" y="1877158"/>
            <a:ext cx="338054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Each point is a different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specification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Points further to the right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0000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more accurate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BF056F-D9C1-6B49-9373-699DD20844B2}"/>
              </a:ext>
            </a:extLst>
          </p:cNvPr>
          <p:cNvSpPr txBox="1"/>
          <p:nvPr/>
        </p:nvSpPr>
        <p:spPr>
          <a:xfrm>
            <a:off x="3643744" y="6155392"/>
            <a:ext cx="225829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Precision@k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B4FA01-8829-FC43-B8F3-DCA12744BCB6}"/>
              </a:ext>
            </a:extLst>
          </p:cNvPr>
          <p:cNvSpPr txBox="1"/>
          <p:nvPr/>
        </p:nvSpPr>
        <p:spPr>
          <a:xfrm rot="16200000">
            <a:off x="-545774" y="3306034"/>
            <a:ext cx="225829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Disparity</a:t>
            </a:r>
          </a:p>
        </p:txBody>
      </p:sp>
    </p:spTree>
    <p:extLst>
      <p:ext uri="{BB962C8B-B14F-4D97-AF65-F5344CB8AC3E}">
        <p14:creationId xmlns:p14="http://schemas.microsoft.com/office/powerpoint/2010/main" val="17117555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E038B8-9DA1-054F-B953-838194CAC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Exploring Trade-Offs</a:t>
            </a:r>
            <a:endParaRPr lang="en-US" sz="3733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A9F93EC-4A67-9243-BC36-6D4D22C58C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8"/>
          <a:stretch/>
        </p:blipFill>
        <p:spPr bwMode="auto">
          <a:xfrm>
            <a:off x="415600" y="1223158"/>
            <a:ext cx="7782137" cy="5393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09D2A85-69E9-F042-8B42-DD69765B1869}"/>
              </a:ext>
            </a:extLst>
          </p:cNvPr>
          <p:cNvCxnSpPr/>
          <p:nvPr/>
        </p:nvCxnSpPr>
        <p:spPr>
          <a:xfrm flipH="1">
            <a:off x="7255823" y="2327564"/>
            <a:ext cx="1520042" cy="76002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FBB2CFC-CF4C-DB49-944D-E01E9B2FED0C}"/>
              </a:ext>
            </a:extLst>
          </p:cNvPr>
          <p:cNvSpPr txBox="1"/>
          <p:nvPr/>
        </p:nvSpPr>
        <p:spPr>
          <a:xfrm>
            <a:off x="8775865" y="1877158"/>
            <a:ext cx="3380541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Each point is a different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specification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Points further to the right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0000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more accurate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Points closer to 1 on the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y-axis are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more fair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BF056F-D9C1-6B49-9373-699DD20844B2}"/>
              </a:ext>
            </a:extLst>
          </p:cNvPr>
          <p:cNvSpPr txBox="1"/>
          <p:nvPr/>
        </p:nvSpPr>
        <p:spPr>
          <a:xfrm>
            <a:off x="3643744" y="6155392"/>
            <a:ext cx="225829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Precision@k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B4FA01-8829-FC43-B8F3-DCA12744BCB6}"/>
              </a:ext>
            </a:extLst>
          </p:cNvPr>
          <p:cNvSpPr txBox="1"/>
          <p:nvPr/>
        </p:nvSpPr>
        <p:spPr>
          <a:xfrm rot="16200000">
            <a:off x="-545774" y="3306034"/>
            <a:ext cx="225829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Disparity</a:t>
            </a:r>
          </a:p>
        </p:txBody>
      </p:sp>
    </p:spTree>
    <p:extLst>
      <p:ext uri="{BB962C8B-B14F-4D97-AF65-F5344CB8AC3E}">
        <p14:creationId xmlns:p14="http://schemas.microsoft.com/office/powerpoint/2010/main" val="31174171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E038B8-9DA1-054F-B953-838194CAC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Exploring Trade-Offs</a:t>
            </a:r>
            <a:endParaRPr lang="en-US" sz="3733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A9F93EC-4A67-9243-BC36-6D4D22C58C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8"/>
          <a:stretch/>
        </p:blipFill>
        <p:spPr bwMode="auto">
          <a:xfrm>
            <a:off x="415600" y="1223158"/>
            <a:ext cx="7782137" cy="5393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09D2A85-69E9-F042-8B42-DD69765B1869}"/>
              </a:ext>
            </a:extLst>
          </p:cNvPr>
          <p:cNvCxnSpPr>
            <a:cxnSpLocks/>
          </p:cNvCxnSpPr>
          <p:nvPr/>
        </p:nvCxnSpPr>
        <p:spPr>
          <a:xfrm flipH="1">
            <a:off x="7766463" y="3645725"/>
            <a:ext cx="1009402" cy="50412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FBB2CFC-CF4C-DB49-944D-E01E9B2FED0C}"/>
              </a:ext>
            </a:extLst>
          </p:cNvPr>
          <p:cNvSpPr txBox="1"/>
          <p:nvPr/>
        </p:nvSpPr>
        <p:spPr>
          <a:xfrm>
            <a:off x="8775865" y="3396480"/>
            <a:ext cx="31924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“Best” model just based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 top k precision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BF056F-D9C1-6B49-9373-699DD20844B2}"/>
              </a:ext>
            </a:extLst>
          </p:cNvPr>
          <p:cNvSpPr txBox="1"/>
          <p:nvPr/>
        </p:nvSpPr>
        <p:spPr>
          <a:xfrm>
            <a:off x="3643744" y="6155392"/>
            <a:ext cx="225829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Precision@k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B4FA01-8829-FC43-B8F3-DCA12744BCB6}"/>
              </a:ext>
            </a:extLst>
          </p:cNvPr>
          <p:cNvSpPr txBox="1"/>
          <p:nvPr/>
        </p:nvSpPr>
        <p:spPr>
          <a:xfrm rot="16200000">
            <a:off x="-545774" y="3306034"/>
            <a:ext cx="225829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Disparity</a:t>
            </a:r>
          </a:p>
        </p:txBody>
      </p:sp>
    </p:spTree>
    <p:extLst>
      <p:ext uri="{BB962C8B-B14F-4D97-AF65-F5344CB8AC3E}">
        <p14:creationId xmlns:p14="http://schemas.microsoft.com/office/powerpoint/2010/main" val="34634639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E038B8-9DA1-054F-B953-838194CAC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Exploring Trade-Offs</a:t>
            </a:r>
            <a:endParaRPr lang="en-US" sz="3733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A9F93EC-4A67-9243-BC36-6D4D22C58C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8"/>
          <a:stretch/>
        </p:blipFill>
        <p:spPr bwMode="auto">
          <a:xfrm>
            <a:off x="415600" y="1223158"/>
            <a:ext cx="7782137" cy="5393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09D2A85-69E9-F042-8B42-DD69765B1869}"/>
              </a:ext>
            </a:extLst>
          </p:cNvPr>
          <p:cNvCxnSpPr>
            <a:cxnSpLocks/>
          </p:cNvCxnSpPr>
          <p:nvPr/>
        </p:nvCxnSpPr>
        <p:spPr>
          <a:xfrm flipH="1" flipV="1">
            <a:off x="7471461" y="4874821"/>
            <a:ext cx="1304404" cy="15621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FBB2CFC-CF4C-DB49-944D-E01E9B2FED0C}"/>
              </a:ext>
            </a:extLst>
          </p:cNvPr>
          <p:cNvSpPr txBox="1"/>
          <p:nvPr/>
        </p:nvSpPr>
        <p:spPr>
          <a:xfrm>
            <a:off x="8775865" y="4800198"/>
            <a:ext cx="2069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Pareto Frontier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BF056F-D9C1-6B49-9373-699DD20844B2}"/>
              </a:ext>
            </a:extLst>
          </p:cNvPr>
          <p:cNvSpPr txBox="1"/>
          <p:nvPr/>
        </p:nvSpPr>
        <p:spPr>
          <a:xfrm>
            <a:off x="3643744" y="6155392"/>
            <a:ext cx="225829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Precision@k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B4FA01-8829-FC43-B8F3-DCA12744BCB6}"/>
              </a:ext>
            </a:extLst>
          </p:cNvPr>
          <p:cNvSpPr txBox="1"/>
          <p:nvPr/>
        </p:nvSpPr>
        <p:spPr>
          <a:xfrm rot="16200000">
            <a:off x="-545774" y="3306034"/>
            <a:ext cx="225829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Disparity</a:t>
            </a: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D6E6490D-DD46-654E-ABEF-3E047D2AFE79}"/>
              </a:ext>
            </a:extLst>
          </p:cNvPr>
          <p:cNvSpPr/>
          <p:nvPr/>
        </p:nvSpPr>
        <p:spPr>
          <a:xfrm>
            <a:off x="4013860" y="4203865"/>
            <a:ext cx="3740727" cy="1341912"/>
          </a:xfrm>
          <a:custGeom>
            <a:avLst/>
            <a:gdLst>
              <a:gd name="connsiteX0" fmla="*/ 3740727 w 3740727"/>
              <a:gd name="connsiteY0" fmla="*/ 0 h 1341912"/>
              <a:gd name="connsiteX1" fmla="*/ 3705101 w 3740727"/>
              <a:gd name="connsiteY1" fmla="*/ 154379 h 1341912"/>
              <a:gd name="connsiteX2" fmla="*/ 3681350 w 3740727"/>
              <a:gd name="connsiteY2" fmla="*/ 190005 h 1341912"/>
              <a:gd name="connsiteX3" fmla="*/ 3669475 w 3740727"/>
              <a:gd name="connsiteY3" fmla="*/ 225631 h 1341912"/>
              <a:gd name="connsiteX4" fmla="*/ 3657600 w 3740727"/>
              <a:gd name="connsiteY4" fmla="*/ 320634 h 1341912"/>
              <a:gd name="connsiteX5" fmla="*/ 3633849 w 3740727"/>
              <a:gd name="connsiteY5" fmla="*/ 356260 h 1341912"/>
              <a:gd name="connsiteX6" fmla="*/ 3610098 w 3740727"/>
              <a:gd name="connsiteY6" fmla="*/ 427512 h 1341912"/>
              <a:gd name="connsiteX7" fmla="*/ 3598223 w 3740727"/>
              <a:gd name="connsiteY7" fmla="*/ 463138 h 1341912"/>
              <a:gd name="connsiteX8" fmla="*/ 3562597 w 3740727"/>
              <a:gd name="connsiteY8" fmla="*/ 486888 h 1341912"/>
              <a:gd name="connsiteX9" fmla="*/ 3538846 w 3740727"/>
              <a:gd name="connsiteY9" fmla="*/ 522514 h 1341912"/>
              <a:gd name="connsiteX10" fmla="*/ 3503221 w 3740727"/>
              <a:gd name="connsiteY10" fmla="*/ 546265 h 1341912"/>
              <a:gd name="connsiteX11" fmla="*/ 3491345 w 3740727"/>
              <a:gd name="connsiteY11" fmla="*/ 581891 h 1341912"/>
              <a:gd name="connsiteX12" fmla="*/ 3443844 w 3740727"/>
              <a:gd name="connsiteY12" fmla="*/ 653143 h 1341912"/>
              <a:gd name="connsiteX13" fmla="*/ 3420093 w 3740727"/>
              <a:gd name="connsiteY13" fmla="*/ 688769 h 1341912"/>
              <a:gd name="connsiteX14" fmla="*/ 3384467 w 3740727"/>
              <a:gd name="connsiteY14" fmla="*/ 712519 h 1341912"/>
              <a:gd name="connsiteX15" fmla="*/ 3348841 w 3740727"/>
              <a:gd name="connsiteY15" fmla="*/ 748145 h 1341912"/>
              <a:gd name="connsiteX16" fmla="*/ 3277589 w 3740727"/>
              <a:gd name="connsiteY16" fmla="*/ 795647 h 1341912"/>
              <a:gd name="connsiteX17" fmla="*/ 3218213 w 3740727"/>
              <a:gd name="connsiteY17" fmla="*/ 855023 h 1341912"/>
              <a:gd name="connsiteX18" fmla="*/ 3182587 w 3740727"/>
              <a:gd name="connsiteY18" fmla="*/ 890649 h 1341912"/>
              <a:gd name="connsiteX19" fmla="*/ 3087584 w 3740727"/>
              <a:gd name="connsiteY19" fmla="*/ 914400 h 1341912"/>
              <a:gd name="connsiteX20" fmla="*/ 3004457 w 3740727"/>
              <a:gd name="connsiteY20" fmla="*/ 938151 h 1341912"/>
              <a:gd name="connsiteX21" fmla="*/ 2945080 w 3740727"/>
              <a:gd name="connsiteY21" fmla="*/ 950026 h 1341912"/>
              <a:gd name="connsiteX22" fmla="*/ 2850078 w 3740727"/>
              <a:gd name="connsiteY22" fmla="*/ 973777 h 1341912"/>
              <a:gd name="connsiteX23" fmla="*/ 2743200 w 3740727"/>
              <a:gd name="connsiteY23" fmla="*/ 1009403 h 1341912"/>
              <a:gd name="connsiteX24" fmla="*/ 2671948 w 3740727"/>
              <a:gd name="connsiteY24" fmla="*/ 1033153 h 1341912"/>
              <a:gd name="connsiteX25" fmla="*/ 2636322 w 3740727"/>
              <a:gd name="connsiteY25" fmla="*/ 1045029 h 1341912"/>
              <a:gd name="connsiteX26" fmla="*/ 2565070 w 3740727"/>
              <a:gd name="connsiteY26" fmla="*/ 1056904 h 1341912"/>
              <a:gd name="connsiteX27" fmla="*/ 2470067 w 3740727"/>
              <a:gd name="connsiteY27" fmla="*/ 1080654 h 1341912"/>
              <a:gd name="connsiteX28" fmla="*/ 2149434 w 3740727"/>
              <a:gd name="connsiteY28" fmla="*/ 1104405 h 1341912"/>
              <a:gd name="connsiteX29" fmla="*/ 1781298 w 3740727"/>
              <a:gd name="connsiteY29" fmla="*/ 1128156 h 1341912"/>
              <a:gd name="connsiteX30" fmla="*/ 1698171 w 3740727"/>
              <a:gd name="connsiteY30" fmla="*/ 1140031 h 1341912"/>
              <a:gd name="connsiteX31" fmla="*/ 1555667 w 3740727"/>
              <a:gd name="connsiteY31" fmla="*/ 1151906 h 1341912"/>
              <a:gd name="connsiteX32" fmla="*/ 1068779 w 3740727"/>
              <a:gd name="connsiteY32" fmla="*/ 1151906 h 1341912"/>
              <a:gd name="connsiteX33" fmla="*/ 997527 w 3740727"/>
              <a:gd name="connsiteY33" fmla="*/ 1175657 h 1341912"/>
              <a:gd name="connsiteX34" fmla="*/ 926275 w 3740727"/>
              <a:gd name="connsiteY34" fmla="*/ 1187532 h 1341912"/>
              <a:gd name="connsiteX35" fmla="*/ 593766 w 3740727"/>
              <a:gd name="connsiteY35" fmla="*/ 1211283 h 1341912"/>
              <a:gd name="connsiteX36" fmla="*/ 534389 w 3740727"/>
              <a:gd name="connsiteY36" fmla="*/ 1223158 h 1341912"/>
              <a:gd name="connsiteX37" fmla="*/ 463137 w 3740727"/>
              <a:gd name="connsiteY37" fmla="*/ 1235034 h 1341912"/>
              <a:gd name="connsiteX38" fmla="*/ 415636 w 3740727"/>
              <a:gd name="connsiteY38" fmla="*/ 1246909 h 1341912"/>
              <a:gd name="connsiteX39" fmla="*/ 332509 w 3740727"/>
              <a:gd name="connsiteY39" fmla="*/ 1270660 h 1341912"/>
              <a:gd name="connsiteX40" fmla="*/ 261257 w 3740727"/>
              <a:gd name="connsiteY40" fmla="*/ 1282535 h 1341912"/>
              <a:gd name="connsiteX41" fmla="*/ 225631 w 3740727"/>
              <a:gd name="connsiteY41" fmla="*/ 1294410 h 1341912"/>
              <a:gd name="connsiteX42" fmla="*/ 130628 w 3740727"/>
              <a:gd name="connsiteY42" fmla="*/ 1318161 h 1341912"/>
              <a:gd name="connsiteX43" fmla="*/ 83127 w 3740727"/>
              <a:gd name="connsiteY43" fmla="*/ 1330036 h 1341912"/>
              <a:gd name="connsiteX44" fmla="*/ 35626 w 3740727"/>
              <a:gd name="connsiteY44" fmla="*/ 1341912 h 1341912"/>
              <a:gd name="connsiteX45" fmla="*/ 0 w 3740727"/>
              <a:gd name="connsiteY45" fmla="*/ 1341912 h 1341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740727" h="1341912">
                <a:moveTo>
                  <a:pt x="3740727" y="0"/>
                </a:moveTo>
                <a:cubicBezTo>
                  <a:pt x="3735252" y="38325"/>
                  <a:pt x="3728812" y="118813"/>
                  <a:pt x="3705101" y="154379"/>
                </a:cubicBezTo>
                <a:lnTo>
                  <a:pt x="3681350" y="190005"/>
                </a:lnTo>
                <a:cubicBezTo>
                  <a:pt x="3677392" y="201880"/>
                  <a:pt x="3671714" y="213315"/>
                  <a:pt x="3669475" y="225631"/>
                </a:cubicBezTo>
                <a:cubicBezTo>
                  <a:pt x="3663766" y="257030"/>
                  <a:pt x="3665997" y="289844"/>
                  <a:pt x="3657600" y="320634"/>
                </a:cubicBezTo>
                <a:cubicBezTo>
                  <a:pt x="3653845" y="334404"/>
                  <a:pt x="3641766" y="344385"/>
                  <a:pt x="3633849" y="356260"/>
                </a:cubicBezTo>
                <a:lnTo>
                  <a:pt x="3610098" y="427512"/>
                </a:lnTo>
                <a:cubicBezTo>
                  <a:pt x="3606140" y="439387"/>
                  <a:pt x="3608638" y="456195"/>
                  <a:pt x="3598223" y="463138"/>
                </a:cubicBezTo>
                <a:lnTo>
                  <a:pt x="3562597" y="486888"/>
                </a:lnTo>
                <a:cubicBezTo>
                  <a:pt x="3554680" y="498763"/>
                  <a:pt x="3548938" y="512422"/>
                  <a:pt x="3538846" y="522514"/>
                </a:cubicBezTo>
                <a:cubicBezTo>
                  <a:pt x="3528754" y="532606"/>
                  <a:pt x="3512137" y="535120"/>
                  <a:pt x="3503221" y="546265"/>
                </a:cubicBezTo>
                <a:cubicBezTo>
                  <a:pt x="3495401" y="556040"/>
                  <a:pt x="3497424" y="570949"/>
                  <a:pt x="3491345" y="581891"/>
                </a:cubicBezTo>
                <a:cubicBezTo>
                  <a:pt x="3477482" y="606844"/>
                  <a:pt x="3459678" y="629392"/>
                  <a:pt x="3443844" y="653143"/>
                </a:cubicBezTo>
                <a:cubicBezTo>
                  <a:pt x="3435927" y="665018"/>
                  <a:pt x="3431968" y="680852"/>
                  <a:pt x="3420093" y="688769"/>
                </a:cubicBezTo>
                <a:cubicBezTo>
                  <a:pt x="3408218" y="696686"/>
                  <a:pt x="3395431" y="703382"/>
                  <a:pt x="3384467" y="712519"/>
                </a:cubicBezTo>
                <a:cubicBezTo>
                  <a:pt x="3371565" y="723270"/>
                  <a:pt x="3362098" y="737834"/>
                  <a:pt x="3348841" y="748145"/>
                </a:cubicBezTo>
                <a:cubicBezTo>
                  <a:pt x="3326309" y="765670"/>
                  <a:pt x="3277589" y="795647"/>
                  <a:pt x="3277589" y="795647"/>
                </a:cubicBezTo>
                <a:cubicBezTo>
                  <a:pt x="3234047" y="860961"/>
                  <a:pt x="3277589" y="805543"/>
                  <a:pt x="3218213" y="855023"/>
                </a:cubicBezTo>
                <a:cubicBezTo>
                  <a:pt x="3205311" y="865774"/>
                  <a:pt x="3197876" y="883699"/>
                  <a:pt x="3182587" y="890649"/>
                </a:cubicBezTo>
                <a:cubicBezTo>
                  <a:pt x="3152871" y="904157"/>
                  <a:pt x="3118551" y="904078"/>
                  <a:pt x="3087584" y="914400"/>
                </a:cubicBezTo>
                <a:cubicBezTo>
                  <a:pt x="3047917" y="927622"/>
                  <a:pt x="3049182" y="928212"/>
                  <a:pt x="3004457" y="938151"/>
                </a:cubicBezTo>
                <a:cubicBezTo>
                  <a:pt x="2984753" y="942530"/>
                  <a:pt x="2964747" y="945487"/>
                  <a:pt x="2945080" y="950026"/>
                </a:cubicBezTo>
                <a:cubicBezTo>
                  <a:pt x="2913274" y="957366"/>
                  <a:pt x="2881045" y="963455"/>
                  <a:pt x="2850078" y="973777"/>
                </a:cubicBezTo>
                <a:lnTo>
                  <a:pt x="2743200" y="1009403"/>
                </a:lnTo>
                <a:lnTo>
                  <a:pt x="2671948" y="1033153"/>
                </a:lnTo>
                <a:cubicBezTo>
                  <a:pt x="2660073" y="1037112"/>
                  <a:pt x="2648669" y="1042971"/>
                  <a:pt x="2636322" y="1045029"/>
                </a:cubicBezTo>
                <a:cubicBezTo>
                  <a:pt x="2612571" y="1048987"/>
                  <a:pt x="2588614" y="1051859"/>
                  <a:pt x="2565070" y="1056904"/>
                </a:cubicBezTo>
                <a:cubicBezTo>
                  <a:pt x="2533152" y="1063743"/>
                  <a:pt x="2502547" y="1077406"/>
                  <a:pt x="2470067" y="1080654"/>
                </a:cubicBezTo>
                <a:cubicBezTo>
                  <a:pt x="2284239" y="1099238"/>
                  <a:pt x="2391027" y="1090194"/>
                  <a:pt x="2149434" y="1104405"/>
                </a:cubicBezTo>
                <a:cubicBezTo>
                  <a:pt x="1921542" y="1132891"/>
                  <a:pt x="2207567" y="1099738"/>
                  <a:pt x="1781298" y="1128156"/>
                </a:cubicBezTo>
                <a:cubicBezTo>
                  <a:pt x="1753370" y="1130018"/>
                  <a:pt x="1726008" y="1137101"/>
                  <a:pt x="1698171" y="1140031"/>
                </a:cubicBezTo>
                <a:cubicBezTo>
                  <a:pt x="1650767" y="1145021"/>
                  <a:pt x="1603168" y="1147948"/>
                  <a:pt x="1555667" y="1151906"/>
                </a:cubicBezTo>
                <a:cubicBezTo>
                  <a:pt x="1355226" y="1141357"/>
                  <a:pt x="1275350" y="1129773"/>
                  <a:pt x="1068779" y="1151906"/>
                </a:cubicBezTo>
                <a:cubicBezTo>
                  <a:pt x="1043886" y="1154573"/>
                  <a:pt x="1022222" y="1171541"/>
                  <a:pt x="997527" y="1175657"/>
                </a:cubicBezTo>
                <a:cubicBezTo>
                  <a:pt x="973776" y="1179615"/>
                  <a:pt x="950221" y="1185011"/>
                  <a:pt x="926275" y="1187532"/>
                </a:cubicBezTo>
                <a:cubicBezTo>
                  <a:pt x="869454" y="1193513"/>
                  <a:pt x="642497" y="1208034"/>
                  <a:pt x="593766" y="1211283"/>
                </a:cubicBezTo>
                <a:lnTo>
                  <a:pt x="534389" y="1223158"/>
                </a:lnTo>
                <a:cubicBezTo>
                  <a:pt x="510699" y="1227465"/>
                  <a:pt x="486748" y="1230312"/>
                  <a:pt x="463137" y="1235034"/>
                </a:cubicBezTo>
                <a:cubicBezTo>
                  <a:pt x="447133" y="1238235"/>
                  <a:pt x="431329" y="1242425"/>
                  <a:pt x="415636" y="1246909"/>
                </a:cubicBezTo>
                <a:cubicBezTo>
                  <a:pt x="362825" y="1261997"/>
                  <a:pt x="394372" y="1258287"/>
                  <a:pt x="332509" y="1270660"/>
                </a:cubicBezTo>
                <a:cubicBezTo>
                  <a:pt x="308898" y="1275382"/>
                  <a:pt x="284762" y="1277312"/>
                  <a:pt x="261257" y="1282535"/>
                </a:cubicBezTo>
                <a:cubicBezTo>
                  <a:pt x="249037" y="1285250"/>
                  <a:pt x="237708" y="1291116"/>
                  <a:pt x="225631" y="1294410"/>
                </a:cubicBezTo>
                <a:cubicBezTo>
                  <a:pt x="194139" y="1302999"/>
                  <a:pt x="162296" y="1310244"/>
                  <a:pt x="130628" y="1318161"/>
                </a:cubicBezTo>
                <a:lnTo>
                  <a:pt x="83127" y="1330036"/>
                </a:lnTo>
                <a:cubicBezTo>
                  <a:pt x="67293" y="1333995"/>
                  <a:pt x="51947" y="1341912"/>
                  <a:pt x="35626" y="1341912"/>
                </a:cubicBezTo>
                <a:lnTo>
                  <a:pt x="0" y="1341912"/>
                </a:lnTo>
              </a:path>
            </a:pathLst>
          </a:custGeom>
          <a:noFill/>
          <a:ln w="38100">
            <a:solidFill>
              <a:srgbClr val="8000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89798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E038B8-9DA1-054F-B953-838194CAC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Exploring Trade-Offs</a:t>
            </a:r>
            <a:endParaRPr lang="en-US" sz="3733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A9F93EC-4A67-9243-BC36-6D4D22C58C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8"/>
          <a:stretch/>
        </p:blipFill>
        <p:spPr bwMode="auto">
          <a:xfrm>
            <a:off x="415600" y="1223158"/>
            <a:ext cx="7782137" cy="5393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09D2A85-69E9-F042-8B42-DD69765B1869}"/>
              </a:ext>
            </a:extLst>
          </p:cNvPr>
          <p:cNvCxnSpPr>
            <a:cxnSpLocks/>
          </p:cNvCxnSpPr>
          <p:nvPr/>
        </p:nvCxnSpPr>
        <p:spPr>
          <a:xfrm flipH="1">
            <a:off x="7718961" y="4203865"/>
            <a:ext cx="1056904" cy="100940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FBB2CFC-CF4C-DB49-944D-E01E9B2FED0C}"/>
              </a:ext>
            </a:extLst>
          </p:cNvPr>
          <p:cNvSpPr txBox="1"/>
          <p:nvPr/>
        </p:nvSpPr>
        <p:spPr>
          <a:xfrm>
            <a:off x="8775865" y="3920107"/>
            <a:ext cx="330481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Our hope: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Fairness-improving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methods can expand this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frontier by adding new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points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BF056F-D9C1-6B49-9373-699DD20844B2}"/>
              </a:ext>
            </a:extLst>
          </p:cNvPr>
          <p:cNvSpPr txBox="1"/>
          <p:nvPr/>
        </p:nvSpPr>
        <p:spPr>
          <a:xfrm>
            <a:off x="3643744" y="6155392"/>
            <a:ext cx="225829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Precision@k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B4FA01-8829-FC43-B8F3-DCA12744BCB6}"/>
              </a:ext>
            </a:extLst>
          </p:cNvPr>
          <p:cNvSpPr txBox="1"/>
          <p:nvPr/>
        </p:nvSpPr>
        <p:spPr>
          <a:xfrm rot="16200000">
            <a:off x="-545774" y="3306034"/>
            <a:ext cx="225829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Disparity</a:t>
            </a: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D6E6490D-DD46-654E-ABEF-3E047D2AFE79}"/>
              </a:ext>
            </a:extLst>
          </p:cNvPr>
          <p:cNvSpPr/>
          <p:nvPr/>
        </p:nvSpPr>
        <p:spPr>
          <a:xfrm>
            <a:off x="4013860" y="4203865"/>
            <a:ext cx="3740727" cy="1341912"/>
          </a:xfrm>
          <a:custGeom>
            <a:avLst/>
            <a:gdLst>
              <a:gd name="connsiteX0" fmla="*/ 3740727 w 3740727"/>
              <a:gd name="connsiteY0" fmla="*/ 0 h 1341912"/>
              <a:gd name="connsiteX1" fmla="*/ 3705101 w 3740727"/>
              <a:gd name="connsiteY1" fmla="*/ 154379 h 1341912"/>
              <a:gd name="connsiteX2" fmla="*/ 3681350 w 3740727"/>
              <a:gd name="connsiteY2" fmla="*/ 190005 h 1341912"/>
              <a:gd name="connsiteX3" fmla="*/ 3669475 w 3740727"/>
              <a:gd name="connsiteY3" fmla="*/ 225631 h 1341912"/>
              <a:gd name="connsiteX4" fmla="*/ 3657600 w 3740727"/>
              <a:gd name="connsiteY4" fmla="*/ 320634 h 1341912"/>
              <a:gd name="connsiteX5" fmla="*/ 3633849 w 3740727"/>
              <a:gd name="connsiteY5" fmla="*/ 356260 h 1341912"/>
              <a:gd name="connsiteX6" fmla="*/ 3610098 w 3740727"/>
              <a:gd name="connsiteY6" fmla="*/ 427512 h 1341912"/>
              <a:gd name="connsiteX7" fmla="*/ 3598223 w 3740727"/>
              <a:gd name="connsiteY7" fmla="*/ 463138 h 1341912"/>
              <a:gd name="connsiteX8" fmla="*/ 3562597 w 3740727"/>
              <a:gd name="connsiteY8" fmla="*/ 486888 h 1341912"/>
              <a:gd name="connsiteX9" fmla="*/ 3538846 w 3740727"/>
              <a:gd name="connsiteY9" fmla="*/ 522514 h 1341912"/>
              <a:gd name="connsiteX10" fmla="*/ 3503221 w 3740727"/>
              <a:gd name="connsiteY10" fmla="*/ 546265 h 1341912"/>
              <a:gd name="connsiteX11" fmla="*/ 3491345 w 3740727"/>
              <a:gd name="connsiteY11" fmla="*/ 581891 h 1341912"/>
              <a:gd name="connsiteX12" fmla="*/ 3443844 w 3740727"/>
              <a:gd name="connsiteY12" fmla="*/ 653143 h 1341912"/>
              <a:gd name="connsiteX13" fmla="*/ 3420093 w 3740727"/>
              <a:gd name="connsiteY13" fmla="*/ 688769 h 1341912"/>
              <a:gd name="connsiteX14" fmla="*/ 3384467 w 3740727"/>
              <a:gd name="connsiteY14" fmla="*/ 712519 h 1341912"/>
              <a:gd name="connsiteX15" fmla="*/ 3348841 w 3740727"/>
              <a:gd name="connsiteY15" fmla="*/ 748145 h 1341912"/>
              <a:gd name="connsiteX16" fmla="*/ 3277589 w 3740727"/>
              <a:gd name="connsiteY16" fmla="*/ 795647 h 1341912"/>
              <a:gd name="connsiteX17" fmla="*/ 3218213 w 3740727"/>
              <a:gd name="connsiteY17" fmla="*/ 855023 h 1341912"/>
              <a:gd name="connsiteX18" fmla="*/ 3182587 w 3740727"/>
              <a:gd name="connsiteY18" fmla="*/ 890649 h 1341912"/>
              <a:gd name="connsiteX19" fmla="*/ 3087584 w 3740727"/>
              <a:gd name="connsiteY19" fmla="*/ 914400 h 1341912"/>
              <a:gd name="connsiteX20" fmla="*/ 3004457 w 3740727"/>
              <a:gd name="connsiteY20" fmla="*/ 938151 h 1341912"/>
              <a:gd name="connsiteX21" fmla="*/ 2945080 w 3740727"/>
              <a:gd name="connsiteY21" fmla="*/ 950026 h 1341912"/>
              <a:gd name="connsiteX22" fmla="*/ 2850078 w 3740727"/>
              <a:gd name="connsiteY22" fmla="*/ 973777 h 1341912"/>
              <a:gd name="connsiteX23" fmla="*/ 2743200 w 3740727"/>
              <a:gd name="connsiteY23" fmla="*/ 1009403 h 1341912"/>
              <a:gd name="connsiteX24" fmla="*/ 2671948 w 3740727"/>
              <a:gd name="connsiteY24" fmla="*/ 1033153 h 1341912"/>
              <a:gd name="connsiteX25" fmla="*/ 2636322 w 3740727"/>
              <a:gd name="connsiteY25" fmla="*/ 1045029 h 1341912"/>
              <a:gd name="connsiteX26" fmla="*/ 2565070 w 3740727"/>
              <a:gd name="connsiteY26" fmla="*/ 1056904 h 1341912"/>
              <a:gd name="connsiteX27" fmla="*/ 2470067 w 3740727"/>
              <a:gd name="connsiteY27" fmla="*/ 1080654 h 1341912"/>
              <a:gd name="connsiteX28" fmla="*/ 2149434 w 3740727"/>
              <a:gd name="connsiteY28" fmla="*/ 1104405 h 1341912"/>
              <a:gd name="connsiteX29" fmla="*/ 1781298 w 3740727"/>
              <a:gd name="connsiteY29" fmla="*/ 1128156 h 1341912"/>
              <a:gd name="connsiteX30" fmla="*/ 1698171 w 3740727"/>
              <a:gd name="connsiteY30" fmla="*/ 1140031 h 1341912"/>
              <a:gd name="connsiteX31" fmla="*/ 1555667 w 3740727"/>
              <a:gd name="connsiteY31" fmla="*/ 1151906 h 1341912"/>
              <a:gd name="connsiteX32" fmla="*/ 1068779 w 3740727"/>
              <a:gd name="connsiteY32" fmla="*/ 1151906 h 1341912"/>
              <a:gd name="connsiteX33" fmla="*/ 997527 w 3740727"/>
              <a:gd name="connsiteY33" fmla="*/ 1175657 h 1341912"/>
              <a:gd name="connsiteX34" fmla="*/ 926275 w 3740727"/>
              <a:gd name="connsiteY34" fmla="*/ 1187532 h 1341912"/>
              <a:gd name="connsiteX35" fmla="*/ 593766 w 3740727"/>
              <a:gd name="connsiteY35" fmla="*/ 1211283 h 1341912"/>
              <a:gd name="connsiteX36" fmla="*/ 534389 w 3740727"/>
              <a:gd name="connsiteY36" fmla="*/ 1223158 h 1341912"/>
              <a:gd name="connsiteX37" fmla="*/ 463137 w 3740727"/>
              <a:gd name="connsiteY37" fmla="*/ 1235034 h 1341912"/>
              <a:gd name="connsiteX38" fmla="*/ 415636 w 3740727"/>
              <a:gd name="connsiteY38" fmla="*/ 1246909 h 1341912"/>
              <a:gd name="connsiteX39" fmla="*/ 332509 w 3740727"/>
              <a:gd name="connsiteY39" fmla="*/ 1270660 h 1341912"/>
              <a:gd name="connsiteX40" fmla="*/ 261257 w 3740727"/>
              <a:gd name="connsiteY40" fmla="*/ 1282535 h 1341912"/>
              <a:gd name="connsiteX41" fmla="*/ 225631 w 3740727"/>
              <a:gd name="connsiteY41" fmla="*/ 1294410 h 1341912"/>
              <a:gd name="connsiteX42" fmla="*/ 130628 w 3740727"/>
              <a:gd name="connsiteY42" fmla="*/ 1318161 h 1341912"/>
              <a:gd name="connsiteX43" fmla="*/ 83127 w 3740727"/>
              <a:gd name="connsiteY43" fmla="*/ 1330036 h 1341912"/>
              <a:gd name="connsiteX44" fmla="*/ 35626 w 3740727"/>
              <a:gd name="connsiteY44" fmla="*/ 1341912 h 1341912"/>
              <a:gd name="connsiteX45" fmla="*/ 0 w 3740727"/>
              <a:gd name="connsiteY45" fmla="*/ 1341912 h 1341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740727" h="1341912">
                <a:moveTo>
                  <a:pt x="3740727" y="0"/>
                </a:moveTo>
                <a:cubicBezTo>
                  <a:pt x="3735252" y="38325"/>
                  <a:pt x="3728812" y="118813"/>
                  <a:pt x="3705101" y="154379"/>
                </a:cubicBezTo>
                <a:lnTo>
                  <a:pt x="3681350" y="190005"/>
                </a:lnTo>
                <a:cubicBezTo>
                  <a:pt x="3677392" y="201880"/>
                  <a:pt x="3671714" y="213315"/>
                  <a:pt x="3669475" y="225631"/>
                </a:cubicBezTo>
                <a:cubicBezTo>
                  <a:pt x="3663766" y="257030"/>
                  <a:pt x="3665997" y="289844"/>
                  <a:pt x="3657600" y="320634"/>
                </a:cubicBezTo>
                <a:cubicBezTo>
                  <a:pt x="3653845" y="334404"/>
                  <a:pt x="3641766" y="344385"/>
                  <a:pt x="3633849" y="356260"/>
                </a:cubicBezTo>
                <a:lnTo>
                  <a:pt x="3610098" y="427512"/>
                </a:lnTo>
                <a:cubicBezTo>
                  <a:pt x="3606140" y="439387"/>
                  <a:pt x="3608638" y="456195"/>
                  <a:pt x="3598223" y="463138"/>
                </a:cubicBezTo>
                <a:lnTo>
                  <a:pt x="3562597" y="486888"/>
                </a:lnTo>
                <a:cubicBezTo>
                  <a:pt x="3554680" y="498763"/>
                  <a:pt x="3548938" y="512422"/>
                  <a:pt x="3538846" y="522514"/>
                </a:cubicBezTo>
                <a:cubicBezTo>
                  <a:pt x="3528754" y="532606"/>
                  <a:pt x="3512137" y="535120"/>
                  <a:pt x="3503221" y="546265"/>
                </a:cubicBezTo>
                <a:cubicBezTo>
                  <a:pt x="3495401" y="556040"/>
                  <a:pt x="3497424" y="570949"/>
                  <a:pt x="3491345" y="581891"/>
                </a:cubicBezTo>
                <a:cubicBezTo>
                  <a:pt x="3477482" y="606844"/>
                  <a:pt x="3459678" y="629392"/>
                  <a:pt x="3443844" y="653143"/>
                </a:cubicBezTo>
                <a:cubicBezTo>
                  <a:pt x="3435927" y="665018"/>
                  <a:pt x="3431968" y="680852"/>
                  <a:pt x="3420093" y="688769"/>
                </a:cubicBezTo>
                <a:cubicBezTo>
                  <a:pt x="3408218" y="696686"/>
                  <a:pt x="3395431" y="703382"/>
                  <a:pt x="3384467" y="712519"/>
                </a:cubicBezTo>
                <a:cubicBezTo>
                  <a:pt x="3371565" y="723270"/>
                  <a:pt x="3362098" y="737834"/>
                  <a:pt x="3348841" y="748145"/>
                </a:cubicBezTo>
                <a:cubicBezTo>
                  <a:pt x="3326309" y="765670"/>
                  <a:pt x="3277589" y="795647"/>
                  <a:pt x="3277589" y="795647"/>
                </a:cubicBezTo>
                <a:cubicBezTo>
                  <a:pt x="3234047" y="860961"/>
                  <a:pt x="3277589" y="805543"/>
                  <a:pt x="3218213" y="855023"/>
                </a:cubicBezTo>
                <a:cubicBezTo>
                  <a:pt x="3205311" y="865774"/>
                  <a:pt x="3197876" y="883699"/>
                  <a:pt x="3182587" y="890649"/>
                </a:cubicBezTo>
                <a:cubicBezTo>
                  <a:pt x="3152871" y="904157"/>
                  <a:pt x="3118551" y="904078"/>
                  <a:pt x="3087584" y="914400"/>
                </a:cubicBezTo>
                <a:cubicBezTo>
                  <a:pt x="3047917" y="927622"/>
                  <a:pt x="3049182" y="928212"/>
                  <a:pt x="3004457" y="938151"/>
                </a:cubicBezTo>
                <a:cubicBezTo>
                  <a:pt x="2984753" y="942530"/>
                  <a:pt x="2964747" y="945487"/>
                  <a:pt x="2945080" y="950026"/>
                </a:cubicBezTo>
                <a:cubicBezTo>
                  <a:pt x="2913274" y="957366"/>
                  <a:pt x="2881045" y="963455"/>
                  <a:pt x="2850078" y="973777"/>
                </a:cubicBezTo>
                <a:lnTo>
                  <a:pt x="2743200" y="1009403"/>
                </a:lnTo>
                <a:lnTo>
                  <a:pt x="2671948" y="1033153"/>
                </a:lnTo>
                <a:cubicBezTo>
                  <a:pt x="2660073" y="1037112"/>
                  <a:pt x="2648669" y="1042971"/>
                  <a:pt x="2636322" y="1045029"/>
                </a:cubicBezTo>
                <a:cubicBezTo>
                  <a:pt x="2612571" y="1048987"/>
                  <a:pt x="2588614" y="1051859"/>
                  <a:pt x="2565070" y="1056904"/>
                </a:cubicBezTo>
                <a:cubicBezTo>
                  <a:pt x="2533152" y="1063743"/>
                  <a:pt x="2502547" y="1077406"/>
                  <a:pt x="2470067" y="1080654"/>
                </a:cubicBezTo>
                <a:cubicBezTo>
                  <a:pt x="2284239" y="1099238"/>
                  <a:pt x="2391027" y="1090194"/>
                  <a:pt x="2149434" y="1104405"/>
                </a:cubicBezTo>
                <a:cubicBezTo>
                  <a:pt x="1921542" y="1132891"/>
                  <a:pt x="2207567" y="1099738"/>
                  <a:pt x="1781298" y="1128156"/>
                </a:cubicBezTo>
                <a:cubicBezTo>
                  <a:pt x="1753370" y="1130018"/>
                  <a:pt x="1726008" y="1137101"/>
                  <a:pt x="1698171" y="1140031"/>
                </a:cubicBezTo>
                <a:cubicBezTo>
                  <a:pt x="1650767" y="1145021"/>
                  <a:pt x="1603168" y="1147948"/>
                  <a:pt x="1555667" y="1151906"/>
                </a:cubicBezTo>
                <a:cubicBezTo>
                  <a:pt x="1355226" y="1141357"/>
                  <a:pt x="1275350" y="1129773"/>
                  <a:pt x="1068779" y="1151906"/>
                </a:cubicBezTo>
                <a:cubicBezTo>
                  <a:pt x="1043886" y="1154573"/>
                  <a:pt x="1022222" y="1171541"/>
                  <a:pt x="997527" y="1175657"/>
                </a:cubicBezTo>
                <a:cubicBezTo>
                  <a:pt x="973776" y="1179615"/>
                  <a:pt x="950221" y="1185011"/>
                  <a:pt x="926275" y="1187532"/>
                </a:cubicBezTo>
                <a:cubicBezTo>
                  <a:pt x="869454" y="1193513"/>
                  <a:pt x="642497" y="1208034"/>
                  <a:pt x="593766" y="1211283"/>
                </a:cubicBezTo>
                <a:lnTo>
                  <a:pt x="534389" y="1223158"/>
                </a:lnTo>
                <a:cubicBezTo>
                  <a:pt x="510699" y="1227465"/>
                  <a:pt x="486748" y="1230312"/>
                  <a:pt x="463137" y="1235034"/>
                </a:cubicBezTo>
                <a:cubicBezTo>
                  <a:pt x="447133" y="1238235"/>
                  <a:pt x="431329" y="1242425"/>
                  <a:pt x="415636" y="1246909"/>
                </a:cubicBezTo>
                <a:cubicBezTo>
                  <a:pt x="362825" y="1261997"/>
                  <a:pt x="394372" y="1258287"/>
                  <a:pt x="332509" y="1270660"/>
                </a:cubicBezTo>
                <a:cubicBezTo>
                  <a:pt x="308898" y="1275382"/>
                  <a:pt x="284762" y="1277312"/>
                  <a:pt x="261257" y="1282535"/>
                </a:cubicBezTo>
                <a:cubicBezTo>
                  <a:pt x="249037" y="1285250"/>
                  <a:pt x="237708" y="1291116"/>
                  <a:pt x="225631" y="1294410"/>
                </a:cubicBezTo>
                <a:cubicBezTo>
                  <a:pt x="194139" y="1302999"/>
                  <a:pt x="162296" y="1310244"/>
                  <a:pt x="130628" y="1318161"/>
                </a:cubicBezTo>
                <a:lnTo>
                  <a:pt x="83127" y="1330036"/>
                </a:lnTo>
                <a:cubicBezTo>
                  <a:pt x="67293" y="1333995"/>
                  <a:pt x="51947" y="1341912"/>
                  <a:pt x="35626" y="1341912"/>
                </a:cubicBezTo>
                <a:lnTo>
                  <a:pt x="0" y="1341912"/>
                </a:lnTo>
              </a:path>
            </a:pathLst>
          </a:custGeom>
          <a:noFill/>
          <a:ln w="38100">
            <a:solidFill>
              <a:srgbClr val="8000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64D64D4-9D4E-0341-890E-56860177543E}"/>
              </a:ext>
            </a:extLst>
          </p:cNvPr>
          <p:cNvSpPr/>
          <p:nvPr/>
        </p:nvSpPr>
        <p:spPr>
          <a:xfrm>
            <a:off x="7635834" y="5213269"/>
            <a:ext cx="83127" cy="83127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83389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Motivating Case Studies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type="body" idx="1"/>
          </p:nvPr>
        </p:nvSpPr>
        <p:spPr>
          <a:xfrm>
            <a:off x="60161" y="1536633"/>
            <a:ext cx="12079704" cy="4555200"/>
          </a:xfr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Assessing damage from natural disasters via social media</a:t>
            </a:r>
          </a:p>
          <a:p>
            <a:pPr marL="7620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Bank loan denial decisions based on default risk</a:t>
            </a:r>
            <a:br>
              <a:rPr lang="en-US" sz="3200" dirty="0">
                <a:solidFill>
                  <a:schemeClr val="tx1"/>
                </a:solidFill>
              </a:rPr>
            </a:br>
            <a:br>
              <a:rPr lang="en-US" sz="32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Prioritizing housing inspections based on risk of lead poisoning </a:t>
            </a:r>
          </a:p>
        </p:txBody>
      </p:sp>
    </p:spTree>
    <p:extLst>
      <p:ext uri="{BB962C8B-B14F-4D97-AF65-F5344CB8AC3E}">
        <p14:creationId xmlns:p14="http://schemas.microsoft.com/office/powerpoint/2010/main" val="41615535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200BDA-BAE3-FD43-BBD3-2545E03E8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Legal and Social Principles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D5CB3E-2BFC-CF4B-BC01-6E59BE146F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Choices about fairness and equity are </a:t>
            </a:r>
            <a:r>
              <a:rPr lang="en-US" sz="2800" i="1" dirty="0">
                <a:solidFill>
                  <a:schemeClr val="tx1"/>
                </a:solidFill>
              </a:rPr>
              <a:t>implicit</a:t>
            </a:r>
            <a:r>
              <a:rPr lang="en-US" sz="2800" dirty="0">
                <a:solidFill>
                  <a:schemeClr val="tx1"/>
                </a:solidFill>
              </a:rPr>
              <a:t> in any decision process but being made </a:t>
            </a:r>
            <a:r>
              <a:rPr lang="en-US" sz="2800" i="1" dirty="0">
                <a:solidFill>
                  <a:schemeClr val="tx1"/>
                </a:solidFill>
              </a:rPr>
              <a:t>explicit</a:t>
            </a:r>
            <a:r>
              <a:rPr lang="en-US" sz="2800" dirty="0">
                <a:solidFill>
                  <a:schemeClr val="tx1"/>
                </a:solidFill>
              </a:rPr>
              <a:t> by the growing use of algorithmic decision support.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5054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200BDA-BAE3-FD43-BBD3-2545E03E8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Legal and Social Principles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D5CB3E-2BFC-CF4B-BC01-6E59BE146F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Choices about fairness and equity are </a:t>
            </a:r>
            <a:r>
              <a:rPr lang="en-US" sz="2800" i="1" dirty="0">
                <a:solidFill>
                  <a:schemeClr val="tx1"/>
                </a:solidFill>
              </a:rPr>
              <a:t>implicit</a:t>
            </a:r>
            <a:r>
              <a:rPr lang="en-US" sz="2800" dirty="0">
                <a:solidFill>
                  <a:schemeClr val="tx1"/>
                </a:solidFill>
              </a:rPr>
              <a:t> in any decision process but being made </a:t>
            </a:r>
            <a:r>
              <a:rPr lang="en-US" sz="2800" i="1" dirty="0">
                <a:solidFill>
                  <a:schemeClr val="tx1"/>
                </a:solidFill>
              </a:rPr>
              <a:t>explicit</a:t>
            </a:r>
            <a:r>
              <a:rPr lang="en-US" sz="2800" dirty="0">
                <a:solidFill>
                  <a:schemeClr val="tx1"/>
                </a:solidFill>
              </a:rPr>
              <a:t> by the growing use of algorithmic decision support.</a:t>
            </a:r>
            <a:br>
              <a:rPr lang="en-US" sz="2800" dirty="0">
                <a:solidFill>
                  <a:schemeClr val="tx1"/>
                </a:solidFill>
              </a:rPr>
            </a:b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What implicit choices about fairness are encoded when we say…</a:t>
            </a:r>
          </a:p>
          <a:p>
            <a:r>
              <a:rPr lang="en-US" sz="2800" dirty="0">
                <a:solidFill>
                  <a:schemeClr val="tx1"/>
                </a:solidFill>
              </a:rPr>
              <a:t>Beyond a reasonable doubt? (e.g., criminal court)</a:t>
            </a:r>
          </a:p>
          <a:p>
            <a:r>
              <a:rPr lang="en-US" sz="2800" dirty="0">
                <a:solidFill>
                  <a:schemeClr val="tx1"/>
                </a:solidFill>
              </a:rPr>
              <a:t>The preponderance of evidence? (e.g., civil court)</a:t>
            </a:r>
          </a:p>
          <a:p>
            <a:r>
              <a:rPr lang="en-US" sz="2800" dirty="0">
                <a:solidFill>
                  <a:schemeClr val="tx1"/>
                </a:solidFill>
              </a:rPr>
              <a:t>Probable cause? (e.g., indictment by grand jury)</a:t>
            </a:r>
          </a:p>
          <a:p>
            <a:r>
              <a:rPr lang="en-US" sz="2800" dirty="0">
                <a:solidFill>
                  <a:schemeClr val="tx1"/>
                </a:solidFill>
              </a:rPr>
              <a:t>Innocent until proven guilty?</a:t>
            </a:r>
          </a:p>
          <a:p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8407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200BDA-BAE3-FD43-BBD3-2545E03E8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Legal Perspectives and Challenges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D5CB3E-2BFC-CF4B-BC01-6E59BE146F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271934"/>
            <a:ext cx="11360700" cy="4555200"/>
          </a:xfr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Title VII of US Civil Rights Act – Job Discrimination</a:t>
            </a:r>
          </a:p>
          <a:p>
            <a:pPr lvl="1"/>
            <a:r>
              <a:rPr lang="en-US" sz="2700" dirty="0">
                <a:solidFill>
                  <a:schemeClr val="tx1"/>
                </a:solidFill>
              </a:rPr>
              <a:t>Disparate Treatment (intentional discrimination)</a:t>
            </a:r>
          </a:p>
          <a:p>
            <a:pPr lvl="1"/>
            <a:r>
              <a:rPr lang="en-US" sz="2700" dirty="0">
                <a:solidFill>
                  <a:schemeClr val="tx1"/>
                </a:solidFill>
              </a:rPr>
              <a:t>Disparate Impact (regardless of intention)</a:t>
            </a:r>
            <a:br>
              <a:rPr lang="en-US" sz="2700" dirty="0">
                <a:solidFill>
                  <a:schemeClr val="tx1"/>
                </a:solidFill>
              </a:rPr>
            </a:br>
            <a:endParaRPr lang="en-US" sz="27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14</a:t>
            </a:r>
            <a:r>
              <a:rPr lang="en-US" sz="3200" baseline="30000" dirty="0">
                <a:solidFill>
                  <a:schemeClr val="tx1"/>
                </a:solidFill>
              </a:rPr>
              <a:t>th</a:t>
            </a:r>
            <a:r>
              <a:rPr lang="en-US" sz="3200" dirty="0">
                <a:solidFill>
                  <a:schemeClr val="tx1"/>
                </a:solidFill>
              </a:rPr>
              <a:t> Amendment</a:t>
            </a:r>
          </a:p>
          <a:p>
            <a:pPr lvl="1"/>
            <a:r>
              <a:rPr lang="en-US" sz="2700" dirty="0">
                <a:solidFill>
                  <a:schemeClr val="tx1"/>
                </a:solidFill>
              </a:rPr>
              <a:t>Equal Protection (under laws and government actions)</a:t>
            </a:r>
          </a:p>
          <a:p>
            <a:pPr lvl="1"/>
            <a:r>
              <a:rPr lang="en-US" sz="2700" dirty="0">
                <a:solidFill>
                  <a:schemeClr val="tx1"/>
                </a:solidFill>
              </a:rPr>
              <a:t>“Strict Scrutiny” Standard: compelling state interest, narrowly tailored, and least restrictive means</a:t>
            </a:r>
          </a:p>
        </p:txBody>
      </p:sp>
    </p:spTree>
    <p:extLst>
      <p:ext uri="{BB962C8B-B14F-4D97-AF65-F5344CB8AC3E}">
        <p14:creationId xmlns:p14="http://schemas.microsoft.com/office/powerpoint/2010/main" val="12175737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200BDA-BAE3-FD43-BBD3-2545E03E8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Legal Perspectives and Challenges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2BD07C-269D-C246-AB62-D5E66F4D1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2603" y="1580875"/>
            <a:ext cx="9446794" cy="451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3527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200BDA-BAE3-FD43-BBD3-2545E03E8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Legal Perspectives and Challenges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D5CB3E-2BFC-CF4B-BC01-6E59BE146F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3897" y="1548665"/>
            <a:ext cx="11664105" cy="4555200"/>
          </a:xfr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What Challenges Does Huq Identify Applying Current Legal Standards to Algorithmic Decision Making?</a:t>
            </a:r>
          </a:p>
        </p:txBody>
      </p:sp>
    </p:spTree>
    <p:extLst>
      <p:ext uri="{BB962C8B-B14F-4D97-AF65-F5344CB8AC3E}">
        <p14:creationId xmlns:p14="http://schemas.microsoft.com/office/powerpoint/2010/main" val="39292254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200BDA-BAE3-FD43-BBD3-2545E03E8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Legal Perspectives and Challenges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D5CB3E-2BFC-CF4B-BC01-6E59BE146F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3897" y="1548665"/>
            <a:ext cx="11664105" cy="4555200"/>
          </a:xfr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What Challenges Does Huq Identify Applying Current Legal Standards to Algorithmic Decision Making?</a:t>
            </a:r>
          </a:p>
          <a:p>
            <a:pPr lvl="1"/>
            <a:r>
              <a:rPr lang="en-US" sz="2700" dirty="0">
                <a:solidFill>
                  <a:schemeClr val="tx1"/>
                </a:solidFill>
              </a:rPr>
              <a:t>Expanded scale and reach of state power</a:t>
            </a:r>
          </a:p>
          <a:p>
            <a:pPr lvl="1"/>
            <a:r>
              <a:rPr lang="en-US" sz="2700" dirty="0">
                <a:solidFill>
                  <a:schemeClr val="tx1"/>
                </a:solidFill>
              </a:rPr>
              <a:t>Durability of errors – need for special skills to update/fix problems</a:t>
            </a:r>
          </a:p>
          <a:p>
            <a:pPr lvl="1"/>
            <a:r>
              <a:rPr lang="en-US" sz="2700" dirty="0">
                <a:solidFill>
                  <a:schemeClr val="tx1"/>
                </a:solidFill>
              </a:rPr>
              <a:t>What does “discriminatory intent” mean in this context?</a:t>
            </a:r>
          </a:p>
          <a:p>
            <a:pPr lvl="1"/>
            <a:r>
              <a:rPr lang="en-US" sz="2700" dirty="0">
                <a:solidFill>
                  <a:schemeClr val="tx1"/>
                </a:solidFill>
              </a:rPr>
              <a:t>Unclear how to apply “</a:t>
            </a:r>
            <a:r>
              <a:rPr lang="en-US" sz="2700" dirty="0" err="1">
                <a:solidFill>
                  <a:schemeClr val="tx1"/>
                </a:solidFill>
              </a:rPr>
              <a:t>anticlassification</a:t>
            </a:r>
            <a:r>
              <a:rPr lang="en-US" sz="2700" dirty="0">
                <a:solidFill>
                  <a:schemeClr val="tx1"/>
                </a:solidFill>
              </a:rPr>
              <a:t>” standard of equal protection</a:t>
            </a:r>
          </a:p>
        </p:txBody>
      </p:sp>
    </p:spTree>
    <p:extLst>
      <p:ext uri="{BB962C8B-B14F-4D97-AF65-F5344CB8AC3E}">
        <p14:creationId xmlns:p14="http://schemas.microsoft.com/office/powerpoint/2010/main" val="33031983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200BDA-BAE3-FD43-BBD3-2545E03E8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Legal Perspectives and Challenges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D5CB3E-2BFC-CF4B-BC01-6E59BE146F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Difficulties with Equal Protection’s “</a:t>
            </a:r>
            <a:r>
              <a:rPr lang="en-US" sz="3200" dirty="0" err="1">
                <a:solidFill>
                  <a:schemeClr val="tx1"/>
                </a:solidFill>
              </a:rPr>
              <a:t>Anticlassification</a:t>
            </a:r>
            <a:r>
              <a:rPr lang="en-US" sz="3200" dirty="0">
                <a:solidFill>
                  <a:schemeClr val="tx1"/>
                </a:solidFill>
              </a:rPr>
              <a:t>” Standard:</a:t>
            </a:r>
          </a:p>
          <a:p>
            <a:pPr lvl="1"/>
            <a:r>
              <a:rPr lang="en-US" sz="2700" dirty="0">
                <a:solidFill>
                  <a:schemeClr val="tx1"/>
                </a:solidFill>
              </a:rPr>
              <a:t>Simply omitting race as a feature doesn’t ensure an algorithm is “colorblind” – too much correlated information in other features</a:t>
            </a:r>
          </a:p>
          <a:p>
            <a:pPr lvl="1"/>
            <a:r>
              <a:rPr lang="en-US" sz="2700" dirty="0">
                <a:solidFill>
                  <a:schemeClr val="tx1"/>
                </a:solidFill>
              </a:rPr>
              <a:t>Accounting for race may in fact be needed to decrease disparities</a:t>
            </a:r>
          </a:p>
        </p:txBody>
      </p:sp>
    </p:spTree>
    <p:extLst>
      <p:ext uri="{BB962C8B-B14F-4D97-AF65-F5344CB8AC3E}">
        <p14:creationId xmlns:p14="http://schemas.microsoft.com/office/powerpoint/2010/main" val="17736005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200BDA-BAE3-FD43-BBD3-2545E03E8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Legal Perspectives and Challenges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CD194B-0AAA-634E-8194-462CA3D108DE}"/>
              </a:ext>
            </a:extLst>
          </p:cNvPr>
          <p:cNvGraphicFramePr>
            <a:graphicFrameLocks noGrp="1"/>
          </p:cNvGraphicFramePr>
          <p:nvPr/>
        </p:nvGraphicFramePr>
        <p:xfrm>
          <a:off x="512496" y="2249906"/>
          <a:ext cx="7389090" cy="31402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63030">
                  <a:extLst>
                    <a:ext uri="{9D8B030D-6E8A-4147-A177-3AD203B41FA5}">
                      <a16:colId xmlns:a16="http://schemas.microsoft.com/office/drawing/2014/main" val="1026844959"/>
                    </a:ext>
                  </a:extLst>
                </a:gridCol>
                <a:gridCol w="2463030">
                  <a:extLst>
                    <a:ext uri="{9D8B030D-6E8A-4147-A177-3AD203B41FA5}">
                      <a16:colId xmlns:a16="http://schemas.microsoft.com/office/drawing/2014/main" val="1107694320"/>
                    </a:ext>
                  </a:extLst>
                </a:gridCol>
                <a:gridCol w="2463030">
                  <a:extLst>
                    <a:ext uri="{9D8B030D-6E8A-4147-A177-3AD203B41FA5}">
                      <a16:colId xmlns:a16="http://schemas.microsoft.com/office/drawing/2014/main" val="801628876"/>
                    </a:ext>
                  </a:extLst>
                </a:gridCol>
              </a:tblGrid>
              <a:tr h="1046748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83127" marR="831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Black</a:t>
                      </a:r>
                    </a:p>
                  </a:txBody>
                  <a:tcPr marL="83127" marR="831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White</a:t>
                      </a:r>
                    </a:p>
                  </a:txBody>
                  <a:tcPr marL="83127" marR="831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8653859"/>
                  </a:ext>
                </a:extLst>
              </a:tr>
              <a:tr h="1046748"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/>
                        <a:t>Baseball Cap</a:t>
                      </a:r>
                    </a:p>
                  </a:txBody>
                  <a:tcPr marL="83127" marR="831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0%</a:t>
                      </a:r>
                    </a:p>
                  </a:txBody>
                  <a:tcPr marL="83127" marR="831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100%</a:t>
                      </a:r>
                    </a:p>
                  </a:txBody>
                  <a:tcPr marL="83127" marR="831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2049613"/>
                  </a:ext>
                </a:extLst>
              </a:tr>
              <a:tr h="1046748"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/>
                        <a:t>No Cap</a:t>
                      </a:r>
                    </a:p>
                  </a:txBody>
                  <a:tcPr marL="83127" marR="831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2%</a:t>
                      </a:r>
                    </a:p>
                  </a:txBody>
                  <a:tcPr marL="83127" marR="831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2%</a:t>
                      </a:r>
                    </a:p>
                  </a:txBody>
                  <a:tcPr marL="83127" marR="831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250590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5F0520B-093C-F049-B413-B447F0861DE0}"/>
              </a:ext>
            </a:extLst>
          </p:cNvPr>
          <p:cNvSpPr txBox="1"/>
          <p:nvPr/>
        </p:nvSpPr>
        <p:spPr>
          <a:xfrm>
            <a:off x="512495" y="1726686"/>
            <a:ext cx="3975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Drug Possession Rates</a:t>
            </a:r>
          </a:p>
        </p:txBody>
      </p:sp>
    </p:spTree>
    <p:extLst>
      <p:ext uri="{BB962C8B-B14F-4D97-AF65-F5344CB8AC3E}">
        <p14:creationId xmlns:p14="http://schemas.microsoft.com/office/powerpoint/2010/main" val="17726523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200BDA-BAE3-FD43-BBD3-2545E03E8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Legal Perspectives and Challenges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CD194B-0AAA-634E-8194-462CA3D108DE}"/>
              </a:ext>
            </a:extLst>
          </p:cNvPr>
          <p:cNvGraphicFramePr>
            <a:graphicFrameLocks noGrp="1"/>
          </p:cNvGraphicFramePr>
          <p:nvPr/>
        </p:nvGraphicFramePr>
        <p:xfrm>
          <a:off x="512496" y="2249906"/>
          <a:ext cx="7389090" cy="31402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63030">
                  <a:extLst>
                    <a:ext uri="{9D8B030D-6E8A-4147-A177-3AD203B41FA5}">
                      <a16:colId xmlns:a16="http://schemas.microsoft.com/office/drawing/2014/main" val="1026844959"/>
                    </a:ext>
                  </a:extLst>
                </a:gridCol>
                <a:gridCol w="2463030">
                  <a:extLst>
                    <a:ext uri="{9D8B030D-6E8A-4147-A177-3AD203B41FA5}">
                      <a16:colId xmlns:a16="http://schemas.microsoft.com/office/drawing/2014/main" val="1107694320"/>
                    </a:ext>
                  </a:extLst>
                </a:gridCol>
                <a:gridCol w="2463030">
                  <a:extLst>
                    <a:ext uri="{9D8B030D-6E8A-4147-A177-3AD203B41FA5}">
                      <a16:colId xmlns:a16="http://schemas.microsoft.com/office/drawing/2014/main" val="801628876"/>
                    </a:ext>
                  </a:extLst>
                </a:gridCol>
              </a:tblGrid>
              <a:tr h="1046748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83127" marR="831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Black</a:t>
                      </a:r>
                    </a:p>
                    <a:p>
                      <a:pPr algn="ctr"/>
                      <a:r>
                        <a:rPr lang="en-US" sz="2400" b="1" dirty="0"/>
                        <a:t>(25% of Pop.)</a:t>
                      </a:r>
                    </a:p>
                  </a:txBody>
                  <a:tcPr marL="83127" marR="831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White</a:t>
                      </a:r>
                    </a:p>
                    <a:p>
                      <a:pPr algn="ctr"/>
                      <a:r>
                        <a:rPr lang="en-US" sz="2400" b="1" dirty="0"/>
                        <a:t>(75% of Pop.)</a:t>
                      </a:r>
                    </a:p>
                  </a:txBody>
                  <a:tcPr marL="83127" marR="831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8653859"/>
                  </a:ext>
                </a:extLst>
              </a:tr>
              <a:tr h="1046748"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/>
                        <a:t>Baseball Cap</a:t>
                      </a:r>
                    </a:p>
                  </a:txBody>
                  <a:tcPr marL="83127" marR="831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D8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0%</a:t>
                      </a:r>
                    </a:p>
                  </a:txBody>
                  <a:tcPr marL="83127" marR="831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D8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100%</a:t>
                      </a:r>
                    </a:p>
                  </a:txBody>
                  <a:tcPr marL="83127" marR="831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D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049613"/>
                  </a:ext>
                </a:extLst>
              </a:tr>
              <a:tr h="1046748"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/>
                        <a:t>No Cap</a:t>
                      </a:r>
                    </a:p>
                  </a:txBody>
                  <a:tcPr marL="83127" marR="831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2%</a:t>
                      </a:r>
                    </a:p>
                  </a:txBody>
                  <a:tcPr marL="83127" marR="831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2%</a:t>
                      </a:r>
                    </a:p>
                  </a:txBody>
                  <a:tcPr marL="83127" marR="831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250590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5F0520B-093C-F049-B413-B447F0861DE0}"/>
              </a:ext>
            </a:extLst>
          </p:cNvPr>
          <p:cNvSpPr txBox="1"/>
          <p:nvPr/>
        </p:nvSpPr>
        <p:spPr>
          <a:xfrm>
            <a:off x="512495" y="1726686"/>
            <a:ext cx="3975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Drug Possession Rates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43DEE3-018F-6848-86C6-3F456F8E507F}"/>
              </a:ext>
            </a:extLst>
          </p:cNvPr>
          <p:cNvSpPr txBox="1"/>
          <p:nvPr/>
        </p:nvSpPr>
        <p:spPr>
          <a:xfrm>
            <a:off x="8123257" y="2274838"/>
            <a:ext cx="406874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Race-Blind Policy:</a:t>
            </a:r>
            <a:br>
              <a:rPr lang="en-US" sz="2400" dirty="0"/>
            </a:b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75% Precision</a:t>
            </a:r>
            <a:br>
              <a:rPr lang="en-US" sz="2400" dirty="0"/>
            </a:b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Many Needless Searches </a:t>
            </a:r>
            <a:br>
              <a:rPr lang="en-US" sz="2400" dirty="0"/>
            </a:br>
            <a:r>
              <a:rPr lang="en-US" sz="2400" dirty="0"/>
              <a:t>of Minorities</a:t>
            </a:r>
          </a:p>
        </p:txBody>
      </p:sp>
    </p:spTree>
    <p:extLst>
      <p:ext uri="{BB962C8B-B14F-4D97-AF65-F5344CB8AC3E}">
        <p14:creationId xmlns:p14="http://schemas.microsoft.com/office/powerpoint/2010/main" val="39845579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200BDA-BAE3-FD43-BBD3-2545E03E8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Legal Perspectives and Challenges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CD194B-0AAA-634E-8194-462CA3D108DE}"/>
              </a:ext>
            </a:extLst>
          </p:cNvPr>
          <p:cNvGraphicFramePr>
            <a:graphicFrameLocks noGrp="1"/>
          </p:cNvGraphicFramePr>
          <p:nvPr/>
        </p:nvGraphicFramePr>
        <p:xfrm>
          <a:off x="512496" y="2249906"/>
          <a:ext cx="7389090" cy="314024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63030">
                  <a:extLst>
                    <a:ext uri="{9D8B030D-6E8A-4147-A177-3AD203B41FA5}">
                      <a16:colId xmlns:a16="http://schemas.microsoft.com/office/drawing/2014/main" val="1026844959"/>
                    </a:ext>
                  </a:extLst>
                </a:gridCol>
                <a:gridCol w="2463030">
                  <a:extLst>
                    <a:ext uri="{9D8B030D-6E8A-4147-A177-3AD203B41FA5}">
                      <a16:colId xmlns:a16="http://schemas.microsoft.com/office/drawing/2014/main" val="1107694320"/>
                    </a:ext>
                  </a:extLst>
                </a:gridCol>
                <a:gridCol w="2463030">
                  <a:extLst>
                    <a:ext uri="{9D8B030D-6E8A-4147-A177-3AD203B41FA5}">
                      <a16:colId xmlns:a16="http://schemas.microsoft.com/office/drawing/2014/main" val="801628876"/>
                    </a:ext>
                  </a:extLst>
                </a:gridCol>
              </a:tblGrid>
              <a:tr h="1046748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83127" marR="831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Black</a:t>
                      </a:r>
                    </a:p>
                    <a:p>
                      <a:pPr algn="ctr"/>
                      <a:r>
                        <a:rPr lang="en-US" sz="2400" b="1" dirty="0"/>
                        <a:t>(25% of Pop.)</a:t>
                      </a:r>
                    </a:p>
                  </a:txBody>
                  <a:tcPr marL="83127" marR="831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White</a:t>
                      </a:r>
                    </a:p>
                    <a:p>
                      <a:pPr algn="ctr"/>
                      <a:r>
                        <a:rPr lang="en-US" sz="2400" b="1" dirty="0"/>
                        <a:t>(75% of Pop.)</a:t>
                      </a:r>
                    </a:p>
                  </a:txBody>
                  <a:tcPr marL="83127" marR="831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D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8653859"/>
                  </a:ext>
                </a:extLst>
              </a:tr>
              <a:tr h="1046748"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/>
                        <a:t>Baseball Cap</a:t>
                      </a:r>
                    </a:p>
                  </a:txBody>
                  <a:tcPr marL="83127" marR="831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D8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0%</a:t>
                      </a:r>
                    </a:p>
                  </a:txBody>
                  <a:tcPr marL="83127" marR="831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100%</a:t>
                      </a:r>
                    </a:p>
                  </a:txBody>
                  <a:tcPr marL="83127" marR="831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D8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049613"/>
                  </a:ext>
                </a:extLst>
              </a:tr>
              <a:tr h="1046748">
                <a:tc>
                  <a:txBody>
                    <a:bodyPr/>
                    <a:lstStyle/>
                    <a:p>
                      <a:pPr algn="r"/>
                      <a:r>
                        <a:rPr lang="en-US" sz="2400" b="1" dirty="0"/>
                        <a:t>No Cap</a:t>
                      </a:r>
                    </a:p>
                  </a:txBody>
                  <a:tcPr marL="83127" marR="831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2%</a:t>
                      </a:r>
                    </a:p>
                  </a:txBody>
                  <a:tcPr marL="83127" marR="831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2%</a:t>
                      </a:r>
                    </a:p>
                  </a:txBody>
                  <a:tcPr marL="83127" marR="831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250590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5F0520B-093C-F049-B413-B447F0861DE0}"/>
              </a:ext>
            </a:extLst>
          </p:cNvPr>
          <p:cNvSpPr txBox="1"/>
          <p:nvPr/>
        </p:nvSpPr>
        <p:spPr>
          <a:xfrm>
            <a:off x="512495" y="1726686"/>
            <a:ext cx="3975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Drug Possession Rates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43DEE3-018F-6848-86C6-3F456F8E507F}"/>
              </a:ext>
            </a:extLst>
          </p:cNvPr>
          <p:cNvSpPr txBox="1"/>
          <p:nvPr/>
        </p:nvSpPr>
        <p:spPr>
          <a:xfrm>
            <a:off x="8123257" y="2274838"/>
            <a:ext cx="370967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Race-Aware Policy:</a:t>
            </a:r>
            <a:br>
              <a:rPr lang="en-US" sz="2400" dirty="0"/>
            </a:b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100% Precision</a:t>
            </a:r>
            <a:br>
              <a:rPr lang="en-US" sz="2400" dirty="0"/>
            </a:b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No Needless Searches </a:t>
            </a:r>
            <a:br>
              <a:rPr lang="en-US" sz="2400" dirty="0"/>
            </a:br>
            <a:r>
              <a:rPr lang="en-US" sz="2400" dirty="0"/>
              <a:t>of Minorities</a:t>
            </a:r>
          </a:p>
        </p:txBody>
      </p:sp>
    </p:spTree>
    <p:extLst>
      <p:ext uri="{BB962C8B-B14F-4D97-AF65-F5344CB8AC3E}">
        <p14:creationId xmlns:p14="http://schemas.microsoft.com/office/powerpoint/2010/main" val="32129703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200BDA-BAE3-FD43-BBD3-2545E03E8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Legal Perspectives and Challenges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D5CB3E-2BFC-CF4B-BC01-6E59BE146F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3897" y="1548665"/>
            <a:ext cx="11664105" cy="4555200"/>
          </a:xfr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How does Huq suggest modifying our criteria for assessing discrimination in this new context?</a:t>
            </a:r>
          </a:p>
        </p:txBody>
      </p:sp>
    </p:spTree>
    <p:extLst>
      <p:ext uri="{BB962C8B-B14F-4D97-AF65-F5344CB8AC3E}">
        <p14:creationId xmlns:p14="http://schemas.microsoft.com/office/powerpoint/2010/main" val="15908162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200BDA-BAE3-FD43-BBD3-2545E03E8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Legal Perspectives and Challenges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D5CB3E-2BFC-CF4B-BC01-6E59BE146F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76200" indent="0">
              <a:buNone/>
            </a:pPr>
            <a:r>
              <a:rPr lang="en-US" sz="3200" i="1" dirty="0">
                <a:solidFill>
                  <a:schemeClr val="tx1"/>
                </a:solidFill>
              </a:rPr>
              <a:t>“Rather than asking about abstract definitions of fairness, a criminal justice algorithm should be evaluated in terms of its long-term, dynamic effects on racial stratification… [and] focus on the net burden thereby placed on the racial minority.”</a:t>
            </a:r>
          </a:p>
          <a:p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03271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200BDA-BAE3-FD43-BBD3-2545E03E8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Three Concepts of Fairness in ML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D5CB3E-2BFC-CF4B-BC01-6E59BE146F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151400"/>
            <a:ext cx="11360700" cy="5322552"/>
          </a:xfr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We’ve focused here on the concept of </a:t>
            </a:r>
            <a:r>
              <a:rPr lang="en-US" sz="3200" b="1" dirty="0">
                <a:solidFill>
                  <a:schemeClr val="tx1"/>
                </a:solidFill>
              </a:rPr>
              <a:t>group fairness</a:t>
            </a:r>
            <a:r>
              <a:rPr lang="en-US" sz="3200" dirty="0">
                <a:solidFill>
                  <a:schemeClr val="tx1"/>
                </a:solidFill>
              </a:rPr>
              <a:t> – balancing aggregate metrics across groups</a:t>
            </a:r>
            <a:br>
              <a:rPr lang="en-US" sz="32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Some also study the concept of </a:t>
            </a:r>
            <a:r>
              <a:rPr lang="en-US" sz="3200" b="1" dirty="0">
                <a:solidFill>
                  <a:schemeClr val="tx1"/>
                </a:solidFill>
              </a:rPr>
              <a:t>individual fairness</a:t>
            </a:r>
            <a:r>
              <a:rPr lang="en-US" sz="3200" dirty="0">
                <a:solidFill>
                  <a:schemeClr val="tx1"/>
                </a:solidFill>
              </a:rPr>
              <a:t> – that similar individuals should be treated similarly</a:t>
            </a:r>
            <a:br>
              <a:rPr lang="en-US" sz="32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An important related line of work concerns </a:t>
            </a:r>
            <a:r>
              <a:rPr lang="en-US" sz="3200" b="1" dirty="0">
                <a:solidFill>
                  <a:schemeClr val="tx1"/>
                </a:solidFill>
              </a:rPr>
              <a:t>counterfactual fairness</a:t>
            </a:r>
            <a:r>
              <a:rPr lang="en-US" sz="3200" dirty="0">
                <a:solidFill>
                  <a:schemeClr val="tx1"/>
                </a:solidFill>
              </a:rPr>
              <a:t> – how would your prediction if you were a member of a different group? </a:t>
            </a:r>
          </a:p>
        </p:txBody>
      </p:sp>
    </p:spTree>
    <p:extLst>
      <p:ext uri="{BB962C8B-B14F-4D97-AF65-F5344CB8AC3E}">
        <p14:creationId xmlns:p14="http://schemas.microsoft.com/office/powerpoint/2010/main" val="242490415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200BDA-BAE3-FD43-BBD3-2545E03E8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Practical Challenges with Individual Fairness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D5CB3E-2BFC-CF4B-BC01-6E59BE146F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151400"/>
            <a:ext cx="11360700" cy="5346936"/>
          </a:xfr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How do you measure “similarity”? Over what distance metric and what features?</a:t>
            </a:r>
            <a:br>
              <a:rPr lang="en-US" sz="32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Individual fairness doesn’t guarantee group fairness (but also vice-versa)</a:t>
            </a:r>
            <a:br>
              <a:rPr lang="en-US" sz="32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In the light of existing or historical discrimination, the protected attribute / group membership might be an important measure of dissimilarity in itself</a:t>
            </a:r>
          </a:p>
        </p:txBody>
      </p:sp>
    </p:spTree>
    <p:extLst>
      <p:ext uri="{BB962C8B-B14F-4D97-AF65-F5344CB8AC3E}">
        <p14:creationId xmlns:p14="http://schemas.microsoft.com/office/powerpoint/2010/main" val="74851946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8"/>
          <p:cNvSpPr txBox="1"/>
          <p:nvPr/>
        </p:nvSpPr>
        <p:spPr>
          <a:xfrm>
            <a:off x="588579" y="1205187"/>
            <a:ext cx="3384571" cy="5221207"/>
          </a:xfrm>
          <a:prstGeom prst="rect">
            <a:avLst/>
          </a:prstGeom>
          <a:solidFill>
            <a:srgbClr val="797979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4000"/>
              </a:lnSpc>
            </a:pPr>
            <a:r>
              <a:rPr lang="en-US" sz="3200" b="1" dirty="0">
                <a:solidFill>
                  <a:srgbClr val="FFFFFF"/>
                </a:solidFill>
              </a:rPr>
              <a:t>Designing for Efficiency</a:t>
            </a:r>
            <a:endParaRPr sz="3200" b="1" dirty="0">
              <a:solidFill>
                <a:srgbClr val="FFFFFF"/>
              </a:solidFill>
            </a:endParaRPr>
          </a:p>
          <a:p>
            <a:pPr algn="ctr">
              <a:lnSpc>
                <a:spcPct val="114000"/>
              </a:lnSpc>
              <a:spcBef>
                <a:spcPts val="667"/>
              </a:spcBef>
            </a:pPr>
            <a:br>
              <a:rPr lang="en" sz="3200" dirty="0">
                <a:solidFill>
                  <a:srgbClr val="FFFFFF"/>
                </a:solidFill>
              </a:rPr>
            </a:br>
            <a:r>
              <a:rPr lang="en" sz="4000" dirty="0">
                <a:solidFill>
                  <a:srgbClr val="FFFFFF"/>
                </a:solidFill>
              </a:rPr>
              <a:t>72.7% Efficient</a:t>
            </a:r>
            <a:endParaRPr sz="4000" dirty="0">
              <a:solidFill>
                <a:srgbClr val="FFFFFF"/>
              </a:solidFill>
            </a:endParaRPr>
          </a:p>
          <a:p>
            <a:pPr algn="ctr">
              <a:lnSpc>
                <a:spcPct val="114000"/>
              </a:lnSpc>
              <a:spcBef>
                <a:spcPts val="667"/>
              </a:spcBef>
            </a:pPr>
            <a:endParaRPr sz="2400" dirty="0">
              <a:solidFill>
                <a:srgbClr val="FFFFFF"/>
              </a:solidFill>
            </a:endParaRPr>
          </a:p>
          <a:p>
            <a:pPr algn="ctr">
              <a:lnSpc>
                <a:spcPct val="114000"/>
              </a:lnSpc>
              <a:spcBef>
                <a:spcPts val="667"/>
              </a:spcBef>
            </a:pPr>
            <a:endParaRPr sz="1867" dirty="0">
              <a:solidFill>
                <a:srgbClr val="FFFFFF"/>
              </a:solidFill>
            </a:endParaRPr>
          </a:p>
          <a:p>
            <a:pPr algn="ctr">
              <a:lnSpc>
                <a:spcPct val="114000"/>
              </a:lnSpc>
              <a:spcBef>
                <a:spcPts val="667"/>
              </a:spcBef>
            </a:pPr>
            <a:endParaRPr sz="2133" dirty="0">
              <a:solidFill>
                <a:srgbClr val="FFFFFF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2C48AE-A7D0-F443-ACF7-0AA41D5516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133" y="3965900"/>
            <a:ext cx="3250172" cy="1968984"/>
          </a:xfrm>
          <a:prstGeom prst="rect">
            <a:avLst/>
          </a:prstGeom>
        </p:spPr>
      </p:pic>
      <p:sp>
        <p:nvSpPr>
          <p:cNvPr id="292" name="Google Shape;292;p28"/>
          <p:cNvSpPr txBox="1"/>
          <p:nvPr/>
        </p:nvSpPr>
        <p:spPr>
          <a:xfrm>
            <a:off x="4416645" y="1205188"/>
            <a:ext cx="3492201" cy="5221209"/>
          </a:xfrm>
          <a:prstGeom prst="rect">
            <a:avLst/>
          </a:prstGeom>
          <a:solidFill>
            <a:srgbClr val="008080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4000"/>
              </a:lnSpc>
            </a:pPr>
            <a:r>
              <a:rPr lang="en-US" sz="3200" b="1" dirty="0">
                <a:solidFill>
                  <a:srgbClr val="FFFFFF"/>
                </a:solidFill>
              </a:rPr>
              <a:t>Equality</a:t>
            </a:r>
            <a:endParaRPr sz="2133" dirty="0">
              <a:solidFill>
                <a:srgbClr val="FFFFFF"/>
              </a:solidFill>
            </a:endParaRPr>
          </a:p>
          <a:p>
            <a:pPr algn="ctr">
              <a:lnSpc>
                <a:spcPct val="114000"/>
              </a:lnSpc>
              <a:spcBef>
                <a:spcPts val="667"/>
              </a:spcBef>
            </a:pPr>
            <a:endParaRPr sz="2133" dirty="0">
              <a:solidFill>
                <a:srgbClr val="FFFFFF"/>
              </a:solidFill>
            </a:endParaRPr>
          </a:p>
          <a:p>
            <a:pPr algn="ctr">
              <a:lnSpc>
                <a:spcPct val="114000"/>
              </a:lnSpc>
              <a:spcBef>
                <a:spcPts val="667"/>
              </a:spcBef>
            </a:pPr>
            <a:r>
              <a:rPr lang="en-US" sz="2133" dirty="0">
                <a:solidFill>
                  <a:srgbClr val="FFFFFF"/>
                </a:solidFill>
              </a:rPr>
              <a:t>Additional Cost</a:t>
            </a:r>
            <a:r>
              <a:rPr lang="en-US" sz="4000" dirty="0">
                <a:solidFill>
                  <a:srgbClr val="FFFFFF"/>
                </a:solidFill>
              </a:rPr>
              <a:t>: 2%</a:t>
            </a:r>
            <a:endParaRPr sz="2400" dirty="0">
              <a:solidFill>
                <a:srgbClr val="FFFFFF"/>
              </a:solidFill>
            </a:endParaRPr>
          </a:p>
          <a:p>
            <a:pPr algn="ctr">
              <a:lnSpc>
                <a:spcPct val="114000"/>
              </a:lnSpc>
              <a:spcBef>
                <a:spcPts val="667"/>
              </a:spcBef>
            </a:pPr>
            <a:endParaRPr sz="1867" dirty="0">
              <a:solidFill>
                <a:srgbClr val="FFFFFF"/>
              </a:solidFill>
            </a:endParaRPr>
          </a:p>
          <a:p>
            <a:pPr algn="ctr">
              <a:lnSpc>
                <a:spcPct val="114000"/>
              </a:lnSpc>
              <a:spcBef>
                <a:spcPts val="667"/>
              </a:spcBef>
            </a:pPr>
            <a:endParaRPr sz="2133" dirty="0">
              <a:solidFill>
                <a:srgbClr val="FFFFFF"/>
              </a:solidFill>
            </a:endParaRPr>
          </a:p>
          <a:p>
            <a:pPr algn="ctr">
              <a:lnSpc>
                <a:spcPct val="114000"/>
              </a:lnSpc>
              <a:spcBef>
                <a:spcPts val="667"/>
              </a:spcBef>
            </a:pPr>
            <a:endParaRPr sz="2400" dirty="0">
              <a:solidFill>
                <a:srgbClr val="FFFFFF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9461C04-3A9E-5649-9ED0-E1EFA739F10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829" r="4016"/>
          <a:stretch/>
        </p:blipFill>
        <p:spPr>
          <a:xfrm>
            <a:off x="4544106" y="3965904"/>
            <a:ext cx="3230967" cy="1990889"/>
          </a:xfrm>
          <a:prstGeom prst="rect">
            <a:avLst/>
          </a:prstGeom>
        </p:spPr>
      </p:pic>
      <p:sp>
        <p:nvSpPr>
          <p:cNvPr id="293" name="Google Shape;293;p28"/>
          <p:cNvSpPr txBox="1"/>
          <p:nvPr/>
        </p:nvSpPr>
        <p:spPr>
          <a:xfrm>
            <a:off x="8221249" y="1191172"/>
            <a:ext cx="3492201" cy="5207195"/>
          </a:xfrm>
          <a:prstGeom prst="rect">
            <a:avLst/>
          </a:prstGeom>
          <a:solidFill>
            <a:srgbClr val="4682B4"/>
          </a:solidFill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14000"/>
              </a:lnSpc>
            </a:pPr>
            <a:r>
              <a:rPr lang="en-US" sz="3200" b="1" dirty="0">
                <a:solidFill>
                  <a:srgbClr val="FFFFFF"/>
                </a:solidFill>
              </a:rPr>
              <a:t>Equity</a:t>
            </a:r>
            <a:endParaRPr sz="2133" dirty="0">
              <a:solidFill>
                <a:srgbClr val="FFFFFF"/>
              </a:solidFill>
            </a:endParaRPr>
          </a:p>
          <a:p>
            <a:pPr algn="ctr">
              <a:lnSpc>
                <a:spcPct val="114000"/>
              </a:lnSpc>
              <a:spcBef>
                <a:spcPts val="667"/>
              </a:spcBef>
            </a:pPr>
            <a:endParaRPr sz="2133" dirty="0">
              <a:solidFill>
                <a:srgbClr val="FFFFFF"/>
              </a:solidFill>
            </a:endParaRPr>
          </a:p>
          <a:p>
            <a:pPr algn="ctr">
              <a:lnSpc>
                <a:spcPct val="114000"/>
              </a:lnSpc>
              <a:spcBef>
                <a:spcPts val="667"/>
              </a:spcBef>
            </a:pPr>
            <a:r>
              <a:rPr lang="en-US" sz="2133" dirty="0">
                <a:solidFill>
                  <a:srgbClr val="FFFFFF"/>
                </a:solidFill>
              </a:rPr>
              <a:t>Additional Cost</a:t>
            </a:r>
            <a:r>
              <a:rPr lang="en-US" sz="4000" dirty="0">
                <a:solidFill>
                  <a:srgbClr val="FFFFFF"/>
                </a:solidFill>
              </a:rPr>
              <a:t>: 2%</a:t>
            </a:r>
            <a:endParaRPr sz="1867" dirty="0">
              <a:solidFill>
                <a:srgbClr val="FFFFFF"/>
              </a:solidFill>
            </a:endParaRPr>
          </a:p>
          <a:p>
            <a:pPr algn="ctr">
              <a:lnSpc>
                <a:spcPct val="114000"/>
              </a:lnSpc>
              <a:spcBef>
                <a:spcPts val="667"/>
              </a:spcBef>
            </a:pPr>
            <a:endParaRPr sz="2133" dirty="0">
              <a:solidFill>
                <a:srgbClr val="FFFFFF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F79C156-8E1E-6C48-939D-C3002C5C5C2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723" r="1293"/>
          <a:stretch/>
        </p:blipFill>
        <p:spPr>
          <a:xfrm>
            <a:off x="8306579" y="3976855"/>
            <a:ext cx="3296843" cy="1968984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3DF5404B-02FE-9B48-95F6-3A182D49E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Menu</a:t>
            </a:r>
          </a:p>
        </p:txBody>
      </p:sp>
    </p:spTree>
    <p:extLst>
      <p:ext uri="{BB962C8B-B14F-4D97-AF65-F5344CB8AC3E}">
        <p14:creationId xmlns:p14="http://schemas.microsoft.com/office/powerpoint/2010/main" val="177114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" grpId="0" animBg="1"/>
      <p:bldP spid="292" grpId="0" animBg="1"/>
      <p:bldP spid="293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23871C-7CA8-1448-8FFC-1AE6E1838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21" y="86563"/>
            <a:ext cx="12007515" cy="763500"/>
          </a:xfrm>
        </p:spPr>
        <p:txBody>
          <a:bodyPr/>
          <a:lstStyle/>
          <a:p>
            <a:r>
              <a:rPr lang="en-US" dirty="0"/>
              <a:t>Calculating Fairness Metrics for Your Models: </a:t>
            </a:r>
            <a:r>
              <a:rPr lang="en-US" dirty="0" err="1"/>
              <a:t>aequitas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E0A5F0-1D89-954D-91FB-596CD9E690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Triage can calculate various fairness metrics and disparities automatically for you using the </a:t>
            </a:r>
            <a:r>
              <a:rPr lang="en-US" dirty="0" err="1">
                <a:solidFill>
                  <a:srgbClr val="9411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aequitas</a:t>
            </a:r>
            <a:r>
              <a:rPr lang="en-US" dirty="0"/>
              <a:t> bias audit tool</a:t>
            </a:r>
            <a:br>
              <a:rPr lang="en-US" dirty="0"/>
            </a:br>
            <a:endParaRPr lang="en-US" dirty="0"/>
          </a:p>
          <a:p>
            <a:r>
              <a:rPr lang="en-US" dirty="0"/>
              <a:t>Specify a </a:t>
            </a:r>
            <a:r>
              <a:rPr lang="en-US" dirty="0" err="1">
                <a:solidFill>
                  <a:srgbClr val="9411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bias_audit_config</a:t>
            </a:r>
            <a:r>
              <a:rPr lang="en-US" dirty="0"/>
              <a:t> in your triage config</a:t>
            </a:r>
            <a:br>
              <a:rPr lang="en-US" dirty="0"/>
            </a:br>
            <a:endParaRPr lang="en-US" dirty="0"/>
          </a:p>
          <a:p>
            <a:r>
              <a:rPr lang="en-US" dirty="0"/>
              <a:t>Re-run your models using </a:t>
            </a:r>
            <a:r>
              <a:rPr lang="en-US" dirty="0">
                <a:solidFill>
                  <a:srgbClr val="9411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replace=False</a:t>
            </a:r>
            <a:br>
              <a:rPr lang="en-US" dirty="0"/>
            </a:br>
            <a:endParaRPr lang="en-US" dirty="0"/>
          </a:p>
          <a:p>
            <a:r>
              <a:rPr lang="en-US" dirty="0"/>
              <a:t>Results can be found in </a:t>
            </a:r>
            <a:r>
              <a:rPr lang="en-US" dirty="0" err="1">
                <a:solidFill>
                  <a:srgbClr val="9411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test_results.aequitas</a:t>
            </a:r>
            <a:endParaRPr lang="en-US" dirty="0">
              <a:solidFill>
                <a:srgbClr val="9411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7443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23871C-7CA8-1448-8FFC-1AE6E1838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21" y="86563"/>
            <a:ext cx="12007515" cy="763500"/>
          </a:xfrm>
        </p:spPr>
        <p:txBody>
          <a:bodyPr/>
          <a:lstStyle/>
          <a:p>
            <a:r>
              <a:rPr lang="en-US" dirty="0"/>
              <a:t>Calculating Fairness Metrics for Your Models: </a:t>
            </a:r>
            <a:r>
              <a:rPr lang="en-US" dirty="0" err="1"/>
              <a:t>aequitas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C2C1E8-5740-B344-8267-BEFBC49AF0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905" y="1123051"/>
            <a:ext cx="6676190" cy="547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3598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23871C-7CA8-1448-8FFC-1AE6E1838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21" y="86563"/>
            <a:ext cx="12007515" cy="763500"/>
          </a:xfrm>
        </p:spPr>
        <p:txBody>
          <a:bodyPr/>
          <a:lstStyle/>
          <a:p>
            <a:r>
              <a:rPr lang="en-US" dirty="0"/>
              <a:t>Calculating Fairness Metrics for Your Models: </a:t>
            </a:r>
            <a:r>
              <a:rPr lang="en-US" dirty="0" err="1"/>
              <a:t>aequitas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10572F-49DC-9744-B014-5DDEDA5CF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" y="2095500"/>
            <a:ext cx="114808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39212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A49825-0A06-404B-943E-37651E1B1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707" y="1200032"/>
            <a:ext cx="11666363" cy="3512013"/>
          </a:xfrm>
        </p:spPr>
        <p:txBody>
          <a:bodyPr/>
          <a:lstStyle/>
          <a:p>
            <a:r>
              <a:rPr lang="en-US" sz="1867" dirty="0"/>
              <a:t>There is always a tradeoff between fairness and accuracy</a:t>
            </a:r>
          </a:p>
          <a:p>
            <a:endParaRPr lang="en-US" sz="1867" dirty="0"/>
          </a:p>
          <a:p>
            <a:r>
              <a:rPr lang="en-US" sz="1867" dirty="0"/>
              <a:t>I have to satisfy all measures of bias in order to be fair</a:t>
            </a:r>
          </a:p>
          <a:p>
            <a:endParaRPr lang="en-US" sz="1867" dirty="0"/>
          </a:p>
          <a:p>
            <a:r>
              <a:rPr lang="en-US" sz="1867" dirty="0"/>
              <a:t>I have to eliminate all bias in order to use/deploy an ML system</a:t>
            </a:r>
          </a:p>
          <a:p>
            <a:endParaRPr lang="en-US" sz="1867" dirty="0"/>
          </a:p>
          <a:p>
            <a:r>
              <a:rPr lang="en-US" sz="1867" dirty="0"/>
              <a:t>Not using race in my models makes by models not racist</a:t>
            </a:r>
          </a:p>
          <a:p>
            <a:endParaRPr lang="en-US" sz="1867" dirty="0"/>
          </a:p>
          <a:p>
            <a:r>
              <a:rPr lang="en-US" sz="1867" dirty="0"/>
              <a:t>Using race in my models makes my models racist</a:t>
            </a:r>
          </a:p>
          <a:p>
            <a:endParaRPr lang="en-US" sz="1867" dirty="0"/>
          </a:p>
          <a:p>
            <a:r>
              <a:rPr lang="en-US" sz="1867" dirty="0"/>
              <a:t>A fair ML model = Fair and equitable outcomes</a:t>
            </a:r>
          </a:p>
          <a:p>
            <a:endParaRPr lang="en-US" sz="1867" dirty="0"/>
          </a:p>
          <a:p>
            <a:r>
              <a:rPr lang="en-US" sz="1867" dirty="0"/>
              <a:t>Bias comes from and can be fixed by “fixing” the data</a:t>
            </a:r>
          </a:p>
          <a:p>
            <a:endParaRPr lang="en-US" sz="1867" dirty="0"/>
          </a:p>
          <a:p>
            <a:r>
              <a:rPr lang="en-US" sz="1867" dirty="0"/>
              <a:t>Bias reduction methods actually reduce bias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B3E8319-8487-B24C-B8ED-E0E0F68CB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common practitioner perceptions</a:t>
            </a:r>
          </a:p>
        </p:txBody>
      </p:sp>
    </p:spTree>
    <p:extLst>
      <p:ext uri="{BB962C8B-B14F-4D97-AF65-F5344CB8AC3E}">
        <p14:creationId xmlns:p14="http://schemas.microsoft.com/office/powerpoint/2010/main" val="3263865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23871C-7CA8-1448-8FFC-1AE6E1838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E0A5F0-1D89-954D-91FB-596CD9E690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>
              <a:buNone/>
            </a:pPr>
            <a:r>
              <a:rPr lang="en-US" b="1" dirty="0"/>
              <a:t>This week:</a:t>
            </a:r>
            <a:endParaRPr lang="en-US" dirty="0"/>
          </a:p>
          <a:p>
            <a:r>
              <a:rPr lang="en-US" dirty="0"/>
              <a:t>Project check-ins on Wednesday (reverse order)</a:t>
            </a:r>
          </a:p>
          <a:p>
            <a:pPr marL="76200" indent="0">
              <a:buNone/>
            </a:pPr>
            <a:endParaRPr lang="en-US" dirty="0"/>
          </a:p>
          <a:p>
            <a:pPr marL="76200" indent="0">
              <a:buNone/>
            </a:pPr>
            <a:r>
              <a:rPr lang="en-US" b="1" dirty="0"/>
              <a:t>Coming up next week:</a:t>
            </a:r>
          </a:p>
          <a:p>
            <a:r>
              <a:rPr lang="en-US" dirty="0"/>
              <a:t>Due Monday: update assignment </a:t>
            </a:r>
            <a:br>
              <a:rPr lang="en-US" dirty="0"/>
            </a:br>
            <a:r>
              <a:rPr lang="en-US" dirty="0"/>
              <a:t>(bias and fairness of your models)</a:t>
            </a:r>
          </a:p>
          <a:p>
            <a:r>
              <a:rPr lang="en-US" dirty="0"/>
              <a:t>No class/check-ins on Wednesday/Thursday but schedule time on Monday or Tuesday to do a final review of models and features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708292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ayid class uchicag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aia-porto-ghani-2018" id="{82BABE80-AE8E-FF4E-85C0-B54C44AB8DF2}" vid="{E9C63820-0DC0-E74F-8230-5D2113CC263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1431</TotalTime>
  <Words>2263</Words>
  <Application>Microsoft Macintosh PowerPoint</Application>
  <PresentationFormat>Widescreen</PresentationFormat>
  <Paragraphs>390</Paragraphs>
  <Slides>65</Slides>
  <Notes>9</Notes>
  <HiddenSlides>15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65</vt:i4>
      </vt:variant>
    </vt:vector>
  </HeadingPairs>
  <TitlesOfParts>
    <vt:vector size="73" baseType="lpstr">
      <vt:lpstr>Arial</vt:lpstr>
      <vt:lpstr>Calibri</vt:lpstr>
      <vt:lpstr>Calibri Light</vt:lpstr>
      <vt:lpstr>Courier New</vt:lpstr>
      <vt:lpstr>Open Sans</vt:lpstr>
      <vt:lpstr>Simple Light</vt:lpstr>
      <vt:lpstr>rayid class uchicago</vt:lpstr>
      <vt:lpstr>Office Theme</vt:lpstr>
      <vt:lpstr>PowerPoint Presentation</vt:lpstr>
      <vt:lpstr>Plan for the week</vt:lpstr>
      <vt:lpstr>PowerPoint Presentation</vt:lpstr>
      <vt:lpstr>For more details…</vt:lpstr>
      <vt:lpstr>Common misconceptions in the real world</vt:lpstr>
      <vt:lpstr>How we design ML systems</vt:lpstr>
      <vt:lpstr>Data and AI Ethics Issues</vt:lpstr>
      <vt:lpstr>Data and AI Ethics Issues</vt:lpstr>
      <vt:lpstr>The focus should not just be on making the ML model fair but rather on making the overall system and outcomes fair</vt:lpstr>
      <vt:lpstr>The focus should not just be on making the ML model fair but rather on making the overall system and outcomes fair</vt:lpstr>
      <vt:lpstr>What would it mean to be fair?</vt:lpstr>
      <vt:lpstr>Many Bias Measures: How do we select what we design for?</vt:lpstr>
      <vt:lpstr>Many Bias Measures: How do we select what we care about?</vt:lpstr>
      <vt:lpstr>Why do we have to choose?</vt:lpstr>
      <vt:lpstr>Incompatibility Between Fairness Metrics</vt:lpstr>
      <vt:lpstr>Incompatibility Between Fairness Metrics</vt:lpstr>
      <vt:lpstr>Incompatibility Between Fairness Metrics</vt:lpstr>
      <vt:lpstr>Incompatibility Between Fairness Metrics</vt:lpstr>
      <vt:lpstr>Incompatibility Between Fairness Metrics</vt:lpstr>
      <vt:lpstr>Incompatibility Between Fairness Metrics</vt:lpstr>
      <vt:lpstr>Incompatibility Between Fairness Metrics</vt:lpstr>
      <vt:lpstr>Incompatibility Between Fairness Metrics</vt:lpstr>
      <vt:lpstr>Incompatibility Between Fairness Metrics</vt:lpstr>
      <vt:lpstr>Incompatibility Between Fairness Metrics</vt:lpstr>
      <vt:lpstr>Incompatibility Between Fairness Metrics</vt:lpstr>
      <vt:lpstr>So… what does this mean?</vt:lpstr>
      <vt:lpstr>So… what does this mean?</vt:lpstr>
      <vt:lpstr>PowerPoint Presentation</vt:lpstr>
      <vt:lpstr>PowerPoint Presentation</vt:lpstr>
      <vt:lpstr>The focus should not just on making the ML model fair but rather on making the overall system and outcomes fair</vt:lpstr>
      <vt:lpstr>PowerPoint Presentation</vt:lpstr>
      <vt:lpstr>The focus should not just on making the ML model fair but rather on making the overall system and outcomes fair</vt:lpstr>
      <vt:lpstr>Diagnosing the root causes of bias in AI/ML Systems</vt:lpstr>
      <vt:lpstr>Bias can be introduced in every step of the ML pipeline </vt:lpstr>
      <vt:lpstr>The focus should not just on making the ML model fair but rather on making the overall system and outcomes fair</vt:lpstr>
      <vt:lpstr>ML Fairness Workflow</vt:lpstr>
      <vt:lpstr>How can we reduce bias in ML models?</vt:lpstr>
      <vt:lpstr>How can we reduce bias in ML models?</vt:lpstr>
      <vt:lpstr>Exploring Trade-Offs</vt:lpstr>
      <vt:lpstr>Exploring Trade-Offs</vt:lpstr>
      <vt:lpstr>Exploring Trade-Offs</vt:lpstr>
      <vt:lpstr>Exploring Trade-Offs</vt:lpstr>
      <vt:lpstr>Exploring Trade-Offs</vt:lpstr>
      <vt:lpstr>Exploring Trade-Offs</vt:lpstr>
      <vt:lpstr>Some Motivating Case Studies</vt:lpstr>
      <vt:lpstr>Legal and Social Principles</vt:lpstr>
      <vt:lpstr>Legal and Social Principles</vt:lpstr>
      <vt:lpstr>Legal Perspectives and Challenges</vt:lpstr>
      <vt:lpstr>Legal Perspectives and Challenges</vt:lpstr>
      <vt:lpstr>Legal Perspectives and Challenges</vt:lpstr>
      <vt:lpstr>Legal Perspectives and Challenges</vt:lpstr>
      <vt:lpstr>Legal Perspectives and Challenges</vt:lpstr>
      <vt:lpstr>Legal Perspectives and Challenges</vt:lpstr>
      <vt:lpstr>Legal Perspectives and Challenges</vt:lpstr>
      <vt:lpstr>Legal Perspectives and Challenges</vt:lpstr>
      <vt:lpstr>Legal Perspectives and Challenges</vt:lpstr>
      <vt:lpstr>Legal Perspectives and Challenges</vt:lpstr>
      <vt:lpstr>Three Concepts of Fairness in ML</vt:lpstr>
      <vt:lpstr>Practical Challenges with Individual Fairness</vt:lpstr>
      <vt:lpstr>Policy Menu</vt:lpstr>
      <vt:lpstr>Calculating Fairness Metrics for Your Models: aequitas</vt:lpstr>
      <vt:lpstr>Calculating Fairness Metrics for Your Models: aequitas</vt:lpstr>
      <vt:lpstr>Calculating Fairness Metrics for Your Models: aequitas</vt:lpstr>
      <vt:lpstr>Some common practitioner perceptions</vt:lpstr>
      <vt:lpstr>Reminders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Rayid Ghani</cp:lastModifiedBy>
  <cp:revision>44</cp:revision>
  <dcterms:created xsi:type="dcterms:W3CDTF">2020-01-14T19:43:43Z</dcterms:created>
  <dcterms:modified xsi:type="dcterms:W3CDTF">2025-11-18T03:31:46Z</dcterms:modified>
</cp:coreProperties>
</file>